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9" r:id="rId3"/>
    <p:sldId id="281" r:id="rId4"/>
    <p:sldId id="269" r:id="rId5"/>
    <p:sldId id="274" r:id="rId6"/>
    <p:sldId id="276" r:id="rId7"/>
    <p:sldId id="270" r:id="rId8"/>
    <p:sldId id="272" r:id="rId9"/>
    <p:sldId id="277" r:id="rId10"/>
    <p:sldId id="278" r:id="rId11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8F4E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2434FB8C-CD65-43CB-8746-A85F541F8CBB}" type="datetimeFigureOut">
              <a:rPr lang="en-US"/>
              <a:pPr>
                <a:defRPr/>
              </a:pPr>
              <a:t>11/17/2014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C697CF6E-50E4-4938-AC83-22F3E48CA7DB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4467720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A35A787-BF1B-4E87-88F4-176B34F33BEA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113FB-6CCE-4D03-907F-2A42755B376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AB1183-17EB-4522-AB18-3E1D4B167340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B395E2-6073-4872-9203-091DC9FD304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B8507A-667A-4491-B70E-35DC533CC942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BD0509-F4CA-4541-B1DC-795AABA6C4E6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929782-B47E-46D9-AE5F-079098B4DBF3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50E3E3-57B3-4E66-ACE0-58D1E9AC387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CE1EBC-BFB8-4F18-A3DA-A29A71260CD2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00449-1B19-4401-8A4B-DB68D1C6BB1D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292F323-1F53-4714-BBD1-DB5AAE8AAEBE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CA0033-BF46-4178-8060-367EA2731F1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09C3683-EC8F-4118-8761-2A00B62DA28A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7F7DFC-28A3-4C25-AC9E-B29A1330753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EB575B-F455-4A5B-BB9B-09AB0AE14AB9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377915-7AE0-4B69-BB6C-6D66B2D8FC7B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F0A54C-2940-4F1C-B336-93CD6BBDEF82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09B1C9-5E4A-4AEB-9E90-3649360FD22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CB7A442-9200-4EDB-BC6E-8AA1D846F323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BDB542-7098-424F-8462-C2805180379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10F6F9-E573-4940-A952-14724B8EF9D4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0963CE-B97F-4EF5-93B8-C6ADBC11497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GB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1339E0-8A04-4563-B623-A0176DFD3299}" type="datetimeFigureOut">
              <a:rPr lang="en-GB"/>
              <a:pPr>
                <a:defRPr/>
              </a:pPr>
              <a:t>17/11/2014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 dirty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407E132-BCEB-419A-9BE6-ACF4DF6CA7B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wmf"/><Relationship Id="rId4" Type="http://schemas.openxmlformats.org/officeDocument/2006/relationships/image" Target="../media/image3.w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wmf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0825" y="1844675"/>
            <a:ext cx="8066088" cy="2041525"/>
          </a:xfrm>
        </p:spPr>
        <p:txBody>
          <a:bodyPr rtlCol="0"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GB" sz="6700" dirty="0" smtClean="0"/>
              <a:t>Banks Road</a:t>
            </a:r>
            <a:r>
              <a:rPr lang="en-GB" sz="6700" dirty="0" smtClean="0">
                <a:solidFill>
                  <a:srgbClr val="00FFFF"/>
                </a:solidFill>
              </a:rPr>
              <a:t/>
            </a:r>
            <a:br>
              <a:rPr lang="en-GB" sz="6700" dirty="0" smtClean="0">
                <a:solidFill>
                  <a:srgbClr val="00FFFF"/>
                </a:solidFill>
              </a:rPr>
            </a:br>
            <a:r>
              <a:rPr lang="en-GB" sz="6700" dirty="0" smtClean="0">
                <a:solidFill>
                  <a:srgbClr val="FF0000"/>
                </a:solidFill>
              </a:rPr>
              <a:t>BULLYING is NOT Tolerated</a:t>
            </a:r>
            <a:endParaRPr lang="en-GB" sz="6700" dirty="0">
              <a:solidFill>
                <a:srgbClr val="FF0000"/>
              </a:solidFill>
            </a:endParaRPr>
          </a:p>
        </p:txBody>
      </p:sp>
      <p:sp>
        <p:nvSpPr>
          <p:cNvPr id="15362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GB" dirty="0" smtClean="0">
              <a:solidFill>
                <a:srgbClr val="8F4EC4"/>
              </a:solidFill>
            </a:endParaRPr>
          </a:p>
          <a:p>
            <a:r>
              <a:rPr lang="en-GB" dirty="0" smtClean="0">
                <a:solidFill>
                  <a:srgbClr val="8F4EC4"/>
                </a:solidFill>
              </a:rPr>
              <a:t>There are no bystanders at Banks Road!</a:t>
            </a:r>
          </a:p>
        </p:txBody>
      </p:sp>
      <p:pic>
        <p:nvPicPr>
          <p:cNvPr id="15363" name="Picture 3" descr="C:\Documents and Settings\adamg\Local Settings\Temporary Internet Files\Content.IE5\R1T4NAEP\MC90023213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583431">
            <a:off x="159183" y="4770010"/>
            <a:ext cx="2287097" cy="14921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4" name="Picture 2" descr="C:\Program Files\Microsoft Office\MEDIA\CAGCAT10\j0195384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5125" y="571500"/>
            <a:ext cx="1795463" cy="1833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5" name="Picture 2" descr="C:\Documents and Settings\mollyb\Local Settings\Temporary Internet Files\Content.IE5\SOE3CEI3\MC900232446[1].wmf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 rot="20887848">
            <a:off x="186441" y="1058217"/>
            <a:ext cx="2333625" cy="1573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366" name="Picture 3" descr="C:\Documents and Settings\mollyb\Local Settings\Temporary Internet Files\Content.IE5\SOE3CEI3\MC900434395[1].wm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516688" y="5013325"/>
            <a:ext cx="1892300" cy="137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3" name="Group 2"/>
          <p:cNvGrpSpPr>
            <a:grpSpLocks/>
          </p:cNvGrpSpPr>
          <p:nvPr/>
        </p:nvGrpSpPr>
        <p:grpSpPr bwMode="auto">
          <a:xfrm>
            <a:off x="3555562" y="230302"/>
            <a:ext cx="1738631" cy="1514351"/>
            <a:chOff x="5580" y="1980"/>
            <a:chExt cx="2340" cy="2094"/>
          </a:xfrm>
        </p:grpSpPr>
        <p:pic>
          <p:nvPicPr>
            <p:cNvPr id="1027" name="Picture 3"/>
            <p:cNvPicPr>
              <a:picLocks noChangeAspect="1" noChangeArrowheads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940" y="2160"/>
              <a:ext cx="1522" cy="1848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sp>
          <p:nvSpPr>
            <p:cNvPr id="4" name="WordArt 4"/>
            <p:cNvSpPr>
              <a:spLocks noChangeArrowheads="1" noChangeShapeType="1" noTextEdit="1"/>
            </p:cNvSpPr>
            <p:nvPr/>
          </p:nvSpPr>
          <p:spPr bwMode="auto">
            <a:xfrm>
              <a:off x="5580" y="1980"/>
              <a:ext cx="2340" cy="2094"/>
            </a:xfrm>
            <a:prstGeom prst="rect">
              <a:avLst/>
            </a:prstGeom>
            <a:extLst>
              <a:ext uri="{AF507438-7753-43E0-B8FC-AC1667EBCBE1}">
                <a14:hiddenEffects xmlns:a14="http://schemas.microsoft.com/office/drawing/2010/main">
                  <a:effectLst/>
                </a14:hiddenEffects>
              </a:ext>
            </a:extLst>
          </p:spPr>
          <p:txBody>
            <a:bodyPr wrap="none" fromWordArt="1">
              <a:prstTxWarp prst="textArchUp">
                <a:avLst>
                  <a:gd name="adj" fmla="val 10800000"/>
                </a:avLst>
              </a:prstTxWarp>
            </a:bodyPr>
            <a:lstStyle/>
            <a:p>
              <a:pPr algn="ctr" rtl="0">
                <a:buNone/>
              </a:pPr>
              <a:r>
                <a:rPr lang="en-GB" sz="3600" kern="10" spc="0" smtClean="0">
                  <a:ln w="9525">
                    <a:solidFill>
                      <a:srgbClr val="000000"/>
                    </a:solidFill>
                    <a:round/>
                    <a:headEnd/>
                    <a:tailEnd/>
                  </a:ln>
                  <a:solidFill>
                    <a:srgbClr val="000000"/>
                  </a:solidFill>
                  <a:effectLst/>
                  <a:latin typeface="Arial"/>
                  <a:cs typeface="Arial"/>
                </a:rPr>
                <a:t>Banks Road Infant and Nursery School</a:t>
              </a:r>
              <a:endParaRPr lang="en-GB" sz="3600" kern="10" spc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0000"/>
                </a:solidFill>
                <a:effectLst/>
                <a:latin typeface="Arial"/>
                <a:cs typeface="Arial"/>
              </a:endParaRPr>
            </a:p>
          </p:txBody>
        </p:sp>
      </p:grpSp>
    </p:spTree>
  </p:cSld>
  <p:clrMapOvr>
    <a:masterClrMapping/>
  </p:clrMapOvr>
  <p:transition>
    <p:pull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0000"/>
                </a:solidFill>
              </a:rPr>
              <a:t>Bullying</a:t>
            </a:r>
          </a:p>
        </p:txBody>
      </p:sp>
      <p:sp>
        <p:nvSpPr>
          <p:cNvPr id="3481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If you are being bullied please tell an adult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If you know that someone is being bullied you have a responsibility to tell an adult – there are no bystanders.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Standing by and doing nothing is just as bad</a:t>
            </a:r>
          </a:p>
          <a:p>
            <a:r>
              <a:rPr lang="en-GB" b="1" dirty="0" smtClean="0">
                <a:solidFill>
                  <a:srgbClr val="FF0000"/>
                </a:solidFill>
              </a:rPr>
              <a:t>AT BANKS ROAD INFANT AND NURSERY SCHOOL WE STAND UP TO BULLIES</a:t>
            </a:r>
          </a:p>
          <a:p>
            <a:endParaRPr lang="en-GB" dirty="0" smtClean="0">
              <a:solidFill>
                <a:srgbClr val="0070C0"/>
              </a:solidFill>
            </a:endParaRPr>
          </a:p>
        </p:txBody>
      </p:sp>
      <p:pic>
        <p:nvPicPr>
          <p:cNvPr id="34819" name="Picture 8" descr="no20bull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04248" y="5007737"/>
            <a:ext cx="2015505" cy="1655763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0000"/>
                </a:solidFill>
              </a:rPr>
              <a:t>Bullying</a:t>
            </a:r>
          </a:p>
        </p:txBody>
      </p:sp>
      <p:sp>
        <p:nvSpPr>
          <p:cNvPr id="1638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>
                <a:solidFill>
                  <a:schemeClr val="hlink"/>
                </a:solidFill>
              </a:rPr>
              <a:t>Bullying is intentional (not an accident) a bully hurts someone on purpose. </a:t>
            </a:r>
          </a:p>
          <a:p>
            <a:r>
              <a:rPr lang="en-GB" b="1" u="sng" dirty="0" smtClean="0">
                <a:solidFill>
                  <a:schemeClr val="hlink"/>
                </a:solidFill>
              </a:rPr>
              <a:t>Bullying is repetitive</a:t>
            </a:r>
            <a:r>
              <a:rPr lang="en-GB" dirty="0" smtClean="0">
                <a:solidFill>
                  <a:schemeClr val="hlink"/>
                </a:solidFill>
              </a:rPr>
              <a:t>. This means that the bully hurts someone over and over again, it isn’t an incident that happens only once.</a:t>
            </a:r>
          </a:p>
          <a:p>
            <a:r>
              <a:rPr lang="en-GB" dirty="0" smtClean="0">
                <a:solidFill>
                  <a:schemeClr val="hlink"/>
                </a:solidFill>
              </a:rPr>
              <a:t>In general, bullying is where one person acts like they have more power than another, and does whatever they can to hurt that person. </a:t>
            </a:r>
            <a:endParaRPr lang="en-US" dirty="0" smtClean="0">
              <a:solidFill>
                <a:schemeClr val="hlink"/>
              </a:solidFill>
            </a:endParaRPr>
          </a:p>
          <a:p>
            <a:endParaRPr lang="en-GB" dirty="0" smtClean="0"/>
          </a:p>
        </p:txBody>
      </p:sp>
      <p:pic>
        <p:nvPicPr>
          <p:cNvPr id="16387" name="Picture 8" descr="no20bull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27088" y="404813"/>
            <a:ext cx="1512887" cy="1152525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  <p:pic>
        <p:nvPicPr>
          <p:cNvPr id="16388" name="Picture 8" descr="no20bull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5463" y="333375"/>
            <a:ext cx="1512887" cy="1150938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0000"/>
                </a:solidFill>
              </a:rPr>
              <a:t>Bullying</a:t>
            </a:r>
          </a:p>
        </p:txBody>
      </p:sp>
      <p:sp>
        <p:nvSpPr>
          <p:cNvPr id="17410" name="Content Placeholder 2"/>
          <p:cNvSpPr>
            <a:spLocks noGrp="1"/>
          </p:cNvSpPr>
          <p:nvPr>
            <p:ph idx="1"/>
          </p:nvPr>
        </p:nvSpPr>
        <p:spPr>
          <a:xfrm>
            <a:off x="468313" y="1557338"/>
            <a:ext cx="8229600" cy="4525962"/>
          </a:xfrm>
        </p:spPr>
        <p:txBody>
          <a:bodyPr/>
          <a:lstStyle/>
          <a:p>
            <a:r>
              <a:rPr lang="en-GB" dirty="0" smtClean="0">
                <a:solidFill>
                  <a:schemeClr val="hlink"/>
                </a:solidFill>
              </a:rPr>
              <a:t>Bullying can happen in many forms, I am going to show you a few and tell you what to do if you see anyone being bullied or if you are being bullied.</a:t>
            </a:r>
            <a:endParaRPr lang="en-GB" dirty="0" smtClean="0"/>
          </a:p>
        </p:txBody>
      </p:sp>
      <p:pic>
        <p:nvPicPr>
          <p:cNvPr id="17411" name="Picture 2" descr="C:\Documents and Settings\mollyb\Local Settings\Temporary Internet Files\Content.IE5\RK2HQVGY\MP900448468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4300" y="3141663"/>
            <a:ext cx="3960813" cy="337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Physical</a:t>
            </a:r>
          </a:p>
        </p:txBody>
      </p:sp>
      <p:sp>
        <p:nvSpPr>
          <p:cNvPr id="19458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smtClean="0"/>
              <a:t>Bullies want to hurt people to make themselves feel better.</a:t>
            </a:r>
          </a:p>
          <a:p>
            <a:r>
              <a:rPr lang="en-GB" smtClean="0"/>
              <a:t>This can include kicking, punching, pushing, pulling hair and many more awful things.</a:t>
            </a:r>
          </a:p>
          <a:p>
            <a:r>
              <a:rPr lang="en-GB" smtClean="0"/>
              <a:t>If you see someone being hurt...</a:t>
            </a:r>
          </a:p>
          <a:p>
            <a:pPr>
              <a:buFont typeface="Arial" charset="0"/>
              <a:buNone/>
            </a:pPr>
            <a:r>
              <a:rPr lang="en-GB" b="1" smtClean="0">
                <a:solidFill>
                  <a:srgbClr val="FF0000"/>
                </a:solidFill>
              </a:rPr>
              <a:t>			TELL    AN     ADULT!</a:t>
            </a:r>
          </a:p>
        </p:txBody>
      </p:sp>
      <p:pic>
        <p:nvPicPr>
          <p:cNvPr id="3075" name="Picture 3" descr="C:\Documents and Settings\mollyb\Local Settings\Temporary Internet Files\Content.IE5\SOE3CEI3\MC900232446[2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156176" y="4581128"/>
            <a:ext cx="2298037" cy="1872208"/>
          </a:xfrm>
          <a:prstGeom prst="rect">
            <a:avLst/>
          </a:prstGeom>
          <a:ln w="228600" cap="sq" cmpd="thickThin">
            <a:solidFill>
              <a:srgbClr val="000000"/>
            </a:solidFill>
            <a:prstDash val="solid"/>
            <a:miter lim="800000"/>
          </a:ln>
          <a:effectLst>
            <a:innerShdw blurRad="76200">
              <a:srgbClr val="000000"/>
            </a:innerShdw>
          </a:effec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Emotional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28625" y="1357313"/>
            <a:ext cx="8229600" cy="4572000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This is when children can be left out and saying things behind people’s backs like spreading nasty, often untrue, stories 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Bullies like being in charge </a:t>
            </a:r>
            <a:endParaRPr lang="en-GB" dirty="0"/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If they see someone smaller than they are or different to them they will often go out of their way to be horrible to them.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They can make other people be horrible to them too!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/>
          </a:p>
        </p:txBody>
      </p:sp>
      <p:pic>
        <p:nvPicPr>
          <p:cNvPr id="21507" name="Picture 4" descr="C:\Documents and Settings\mollyb\Local Settings\Temporary Internet Files\Content.IE5\O0VGNOP0\MP900262788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87675" y="5373688"/>
            <a:ext cx="3529013" cy="1339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Emotional</a:t>
            </a:r>
          </a:p>
        </p:txBody>
      </p:sp>
      <p:sp>
        <p:nvSpPr>
          <p:cNvPr id="23554" name="Content Placeholder 5"/>
          <p:cNvSpPr>
            <a:spLocks noGrp="1"/>
          </p:cNvSpPr>
          <p:nvPr>
            <p:ph idx="1"/>
          </p:nvPr>
        </p:nvSpPr>
        <p:spPr>
          <a:xfrm>
            <a:off x="428625" y="1357313"/>
            <a:ext cx="8229600" cy="4572000"/>
          </a:xfrm>
        </p:spPr>
        <p:txBody>
          <a:bodyPr/>
          <a:lstStyle/>
          <a:p>
            <a:r>
              <a:rPr lang="en-GB" dirty="0" smtClean="0"/>
              <a:t>How would you feel if you were left out?</a:t>
            </a:r>
          </a:p>
          <a:p>
            <a:r>
              <a:rPr lang="en-GB" dirty="0" smtClean="0"/>
              <a:t>How would you feel if a group kept coming up to you and saying awful things?</a:t>
            </a:r>
          </a:p>
          <a:p>
            <a:r>
              <a:rPr lang="en-GB" dirty="0" smtClean="0"/>
              <a:t>Here at Banks Road we………</a:t>
            </a:r>
          </a:p>
          <a:p>
            <a:pPr>
              <a:buFont typeface="Arial" charset="0"/>
              <a:buNone/>
            </a:pPr>
            <a:r>
              <a:rPr lang="en-GB" dirty="0" smtClean="0">
                <a:solidFill>
                  <a:srgbClr val="FF0000"/>
                </a:solidFill>
              </a:rPr>
              <a:t>			     </a:t>
            </a:r>
            <a:r>
              <a:rPr lang="en-GB" b="1" dirty="0" smtClean="0">
                <a:solidFill>
                  <a:srgbClr val="FF0000"/>
                </a:solidFill>
              </a:rPr>
              <a:t>Treat people how we</a:t>
            </a:r>
          </a:p>
          <a:p>
            <a:pPr>
              <a:buFont typeface="Arial" charset="0"/>
              <a:buNone/>
            </a:pPr>
            <a:r>
              <a:rPr lang="en-GB" b="1" dirty="0" smtClean="0">
                <a:solidFill>
                  <a:srgbClr val="FF0000"/>
                </a:solidFill>
              </a:rPr>
              <a:t>			would like to be treated!!!</a:t>
            </a:r>
          </a:p>
        </p:txBody>
      </p:sp>
      <p:pic>
        <p:nvPicPr>
          <p:cNvPr id="23555" name="Picture 2" descr="C:\Documents and Settings\mollyb\Local Settings\Temporary Internet Files\Content.IE5\RK2HQVGY\MP900448468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3850" y="4868863"/>
            <a:ext cx="2060575" cy="175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6" name="Picture 3" descr="C:\Documents and Settings\mollyb\Local Settings\Temporary Internet Files\Content.IE5\7WXGPD6P\MP900255549[1]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867400" y="4797425"/>
            <a:ext cx="3114675" cy="2060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Verbal bullying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625975"/>
          </a:xfrm>
        </p:spPr>
        <p:txBody>
          <a:bodyPr rtlCol="0">
            <a:normAutofit fontScale="92500"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Calling people names, threatening people, singing unkind songs, tormenting children and spreading nasty, often untrue stories are all forms of bullying.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Sometimes children don’t think before they speak and can say unkind things. When you know you have said something wrong you should say sorry!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As Mrs Clemens says…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rgbClr val="FF0000"/>
                </a:solidFill>
              </a:rPr>
              <a:t>	If you can’t say anything nice, DON’T say 				anything at all!!</a:t>
            </a:r>
            <a:endParaRPr lang="en-GB" b="1" dirty="0">
              <a:solidFill>
                <a:srgbClr val="FF0000"/>
              </a:solidFill>
            </a:endParaRPr>
          </a:p>
        </p:txBody>
      </p:sp>
      <p:pic>
        <p:nvPicPr>
          <p:cNvPr id="25603" name="Picture 2" descr="C:\Documents and Settings\mollyb\Local Settings\Temporary Internet Files\Content.IE5\RK2HQVGY\MC900232130[1]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323138" y="4868863"/>
            <a:ext cx="1820862" cy="1785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Cyber bullying 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625975"/>
          </a:xfrm>
        </p:spPr>
        <p:txBody>
          <a:bodyPr rtlCol="0">
            <a:normAutofit lnSpcReduction="10000"/>
          </a:bodyPr>
          <a:lstStyle/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Cyber Bullying is very serious! Children can be bullied in their own homes!!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This can include text messages, instant messaging and emails.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GB" dirty="0" smtClean="0"/>
              <a:t>If you receive any horrible messages in any of these forms you must tell an adult and show them.</a:t>
            </a:r>
          </a:p>
          <a:p>
            <a:pPr fontAlgn="auto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GB" dirty="0" smtClean="0"/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en-GB" b="1" dirty="0" smtClean="0">
                <a:solidFill>
                  <a:srgbClr val="FF0000"/>
                </a:solidFill>
              </a:rPr>
              <a:t>	</a:t>
            </a:r>
            <a:endParaRPr lang="en-GB" b="1" dirty="0">
              <a:solidFill>
                <a:srgbClr val="FF0000"/>
              </a:solidFill>
            </a:endParaRPr>
          </a:p>
        </p:txBody>
      </p:sp>
      <p:pic>
        <p:nvPicPr>
          <p:cNvPr id="27651" name="Picture 4" descr="C:\Documents and Settings\mollyb\Local Settings\Temporary Internet Files\Content.IE5\7WXGPD6P\MP900439416[1]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516688" y="4437063"/>
            <a:ext cx="2263775" cy="226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2" name="Picture 5" descr="C:\Documents and Settings\mollyb\Local Settings\Temporary Internet Files\Content.IE5\RK2HQVGY\MC900440643[1]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570957">
            <a:off x="755650" y="5157788"/>
            <a:ext cx="1490663" cy="148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3" name="Picture 6" descr="C:\Documents and Settings\mollyb\Local Settings\Temporary Internet Files\Content.IE5\O0VGNOP0\MC900433869[1].pn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348038" y="4724400"/>
            <a:ext cx="1828800" cy="1828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Oval Callout 8"/>
          <p:cNvSpPr/>
          <p:nvPr/>
        </p:nvSpPr>
        <p:spPr>
          <a:xfrm>
            <a:off x="4787900" y="4437063"/>
            <a:ext cx="1439863" cy="1223962"/>
          </a:xfrm>
          <a:prstGeom prst="wedgeEllipseCallout">
            <a:avLst>
              <a:gd name="adj1" fmla="val -84608"/>
              <a:gd name="adj2" fmla="val 60668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FF0000"/>
                </a:solidFill>
              </a:rPr>
              <a:t>ALERT!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GB" b="1" dirty="0">
                <a:solidFill>
                  <a:srgbClr val="FF0000"/>
                </a:solidFill>
              </a:rPr>
              <a:t>New Nasty Message</a:t>
            </a:r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>
                <a:solidFill>
                  <a:srgbClr val="FF0000"/>
                </a:solidFill>
              </a:rPr>
              <a:t>Bullying</a:t>
            </a:r>
          </a:p>
        </p:txBody>
      </p:sp>
      <p:sp>
        <p:nvSpPr>
          <p:cNvPr id="33794" name="Content Placeholder 2"/>
          <p:cNvSpPr>
            <a:spLocks noGrp="1"/>
          </p:cNvSpPr>
          <p:nvPr>
            <p:ph idx="1"/>
          </p:nvPr>
        </p:nvSpPr>
        <p:spPr>
          <a:xfrm>
            <a:off x="457200" y="1361127"/>
            <a:ext cx="8229600" cy="4525963"/>
          </a:xfrm>
        </p:spPr>
        <p:txBody>
          <a:bodyPr/>
          <a:lstStyle/>
          <a:p>
            <a:r>
              <a:rPr lang="en-GB" dirty="0" smtClean="0">
                <a:solidFill>
                  <a:srgbClr val="0070C0"/>
                </a:solidFill>
              </a:rPr>
              <a:t>Bullying is wrong!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Bullying can really hurt people physically and emotionally!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Bullying can make people worry and not want to come to school!</a:t>
            </a:r>
          </a:p>
          <a:p>
            <a:r>
              <a:rPr lang="en-GB" dirty="0" smtClean="0">
                <a:solidFill>
                  <a:srgbClr val="0070C0"/>
                </a:solidFill>
              </a:rPr>
              <a:t>Bulling behaviour is not accepted at Banks Road!</a:t>
            </a:r>
            <a:endParaRPr lang="en-GB" dirty="0" smtClean="0"/>
          </a:p>
        </p:txBody>
      </p:sp>
      <p:pic>
        <p:nvPicPr>
          <p:cNvPr id="33795" name="Picture 8" descr="no20bullies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63888" y="4869160"/>
            <a:ext cx="1872233" cy="1657350"/>
          </a:xfrm>
          <a:prstGeom prst="rect">
            <a:avLst/>
          </a:prstGeom>
          <a:noFill/>
          <a:ln w="28575">
            <a:solidFill>
              <a:srgbClr val="0000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455</Words>
  <Application>Microsoft Office PowerPoint</Application>
  <PresentationFormat>On-screen Show (4:3)</PresentationFormat>
  <Paragraphs>49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Banks Road BULLYING is NOT Tolerated</vt:lpstr>
      <vt:lpstr>Bullying</vt:lpstr>
      <vt:lpstr>Bullying</vt:lpstr>
      <vt:lpstr>Physical</vt:lpstr>
      <vt:lpstr>Emotional</vt:lpstr>
      <vt:lpstr>Emotional</vt:lpstr>
      <vt:lpstr>Verbal bullying </vt:lpstr>
      <vt:lpstr>Cyber bullying </vt:lpstr>
      <vt:lpstr>Bullying</vt:lpstr>
      <vt:lpstr>Bullying</vt:lpstr>
    </vt:vector>
  </TitlesOfParts>
  <Company>RM plc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ANTI BULLYING WEEK</dc:title>
  <dc:creator>adamg</dc:creator>
  <cp:lastModifiedBy>C Clemens</cp:lastModifiedBy>
  <cp:revision>23</cp:revision>
  <dcterms:created xsi:type="dcterms:W3CDTF">2011-11-09T12:46:15Z</dcterms:created>
  <dcterms:modified xsi:type="dcterms:W3CDTF">2014-11-17T07:39:48Z</dcterms:modified>
</cp:coreProperties>
</file>