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84C7-77E1-4273-B161-2A04F47FF92F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8B14-0897-4AB9-9A5B-8AEEFB399C62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3943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84C7-77E1-4273-B161-2A04F47FF92F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8B14-0897-4AB9-9A5B-8AEEFB399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272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84C7-77E1-4273-B161-2A04F47FF92F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8B14-0897-4AB9-9A5B-8AEEFB399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734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84C7-77E1-4273-B161-2A04F47FF92F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8B14-0897-4AB9-9A5B-8AEEFB399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57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84C7-77E1-4273-B161-2A04F47FF92F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8B14-0897-4AB9-9A5B-8AEEFB399C62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788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84C7-77E1-4273-B161-2A04F47FF92F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8B14-0897-4AB9-9A5B-8AEEFB399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227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84C7-77E1-4273-B161-2A04F47FF92F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8B14-0897-4AB9-9A5B-8AEEFB399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581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84C7-77E1-4273-B161-2A04F47FF92F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8B14-0897-4AB9-9A5B-8AEEFB399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36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84C7-77E1-4273-B161-2A04F47FF92F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8B14-0897-4AB9-9A5B-8AEEFB399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628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4E984C7-77E1-4273-B161-2A04F47FF92F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338B14-0897-4AB9-9A5B-8AEEFB399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82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84C7-77E1-4273-B161-2A04F47FF92F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8B14-0897-4AB9-9A5B-8AEEFB399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057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4E984C7-77E1-4273-B161-2A04F47FF92F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4338B14-0897-4AB9-9A5B-8AEEFB399C62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62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coronavirus-covid-19-keeping-children-safe-online/coronavirus-covid-19-support-for-parents-and-carers-to-keep-children-safe-online" TargetMode="External"/><Relationship Id="rId2" Type="http://schemas.openxmlformats.org/officeDocument/2006/relationships/hyperlink" Target="https://www.nspcc.org.uk/keeping-children-safe/online-safety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ternetmatters.org/schools-esafety/parent-online-support-pack-teachers/" TargetMode="External"/><Relationship Id="rId5" Type="http://schemas.openxmlformats.org/officeDocument/2006/relationships/hyperlink" Target="https://www.youngminds.org.uk/media/nkvbqk20/online-safety-updated-feb-2020.pdf" TargetMode="External"/><Relationship Id="rId4" Type="http://schemas.openxmlformats.org/officeDocument/2006/relationships/hyperlink" Target="https://www.thinkuknow.co.uk/parent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5837C-E1CD-46FC-8D31-103116DBAF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Keeping safe online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BFF8DC-19DD-42FF-A78B-CD19A96CD3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resources for parents </a:t>
            </a:r>
          </a:p>
        </p:txBody>
      </p:sp>
    </p:spTree>
    <p:extLst>
      <p:ext uri="{BB962C8B-B14F-4D97-AF65-F5344CB8AC3E}">
        <p14:creationId xmlns:p14="http://schemas.microsoft.com/office/powerpoint/2010/main" val="2686745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F661A-937A-4B31-9FC4-0DB8E8AAB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E-safety books for children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A89B6A-AF35-41D4-B924-41866B2AE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159" y="2371577"/>
            <a:ext cx="2505425" cy="2114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50C472-3B52-4DAA-83A1-813474EAE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886" y="2352524"/>
            <a:ext cx="2476846" cy="21338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45B0C5-7624-4B96-ACDE-072035B6C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5034" y="2323945"/>
            <a:ext cx="2467319" cy="216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20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F075F-BDA9-4D8C-B727-EDBBBE4A9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861" y="0"/>
            <a:ext cx="10803775" cy="1450757"/>
          </a:xfrm>
        </p:spPr>
        <p:txBody>
          <a:bodyPr/>
          <a:lstStyle/>
          <a:p>
            <a:r>
              <a:rPr lang="en-GB" dirty="0"/>
              <a:t>Follow the SMART rules to keep safe online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25023C-F847-4AF2-BE2C-DE5E201D2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468" y="1704110"/>
            <a:ext cx="3202991" cy="4541862"/>
          </a:xfrm>
          <a:prstGeom prst="rect">
            <a:avLst/>
          </a:prstGeom>
        </p:spPr>
      </p:pic>
      <p:pic>
        <p:nvPicPr>
          <p:cNvPr id="1026" name="Picture 2" descr="E-Safety | Farncombe Church of England Infant School">
            <a:extLst>
              <a:ext uri="{FF2B5EF4-FFF2-40B4-BE49-F238E27FC236}">
                <a16:creationId xmlns:a16="http://schemas.microsoft.com/office/drawing/2014/main" id="{E36B900A-2BAA-4E65-AD8C-89FF1DD35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743" y="2224606"/>
            <a:ext cx="5001243" cy="350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714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3D22D-82D7-4369-B5F0-6A281F370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Website guidance for E-safety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01338-B4C2-4ABA-8562-0F6130EE8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95116"/>
            <a:ext cx="10058400" cy="4023360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  <a:latin typeface="+mj-lt"/>
              </a:rPr>
              <a:t>NSPCC- </a:t>
            </a:r>
            <a:r>
              <a:rPr lang="en-GB" dirty="0">
                <a:solidFill>
                  <a:srgbClr val="0070C0"/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https://www.nspcc.org.uk/keeping-children-safe/online-safety/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 </a:t>
            </a:r>
          </a:p>
          <a:p>
            <a:r>
              <a:rPr lang="en-GB" dirty="0">
                <a:solidFill>
                  <a:schemeClr val="tx1"/>
                </a:solidFill>
                <a:latin typeface="+mj-lt"/>
              </a:rPr>
              <a:t>GOV.UK- </a:t>
            </a:r>
            <a:r>
              <a:rPr lang="en-GB" dirty="0">
                <a:solidFill>
                  <a:srgbClr val="0070C0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https://www.gov.uk/government/publications/coronavirus-covid-19-keeping-children-safe-online/coronavirus-covid-19-support-for-parents-and-carers-to-keep-children-safe-online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 </a:t>
            </a:r>
          </a:p>
          <a:p>
            <a:r>
              <a:rPr lang="en-GB" dirty="0" err="1">
                <a:solidFill>
                  <a:schemeClr val="tx1"/>
                </a:solidFill>
                <a:latin typeface="+mj-lt"/>
              </a:rPr>
              <a:t>Thinkuknow</a:t>
            </a:r>
            <a:r>
              <a:rPr lang="en-GB" dirty="0">
                <a:solidFill>
                  <a:schemeClr val="tx1"/>
                </a:solidFill>
                <a:latin typeface="+mj-lt"/>
              </a:rPr>
              <a:t>- </a:t>
            </a:r>
            <a:r>
              <a:rPr lang="en-GB" dirty="0">
                <a:solidFill>
                  <a:srgbClr val="0070C0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https://www.thinkuknow.co.uk/parents/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 </a:t>
            </a:r>
          </a:p>
          <a:p>
            <a:r>
              <a:rPr lang="en-GB" dirty="0">
                <a:solidFill>
                  <a:schemeClr val="tx1"/>
                </a:solidFill>
                <a:latin typeface="+mj-lt"/>
              </a:rPr>
              <a:t>Young Minds- </a:t>
            </a:r>
            <a:r>
              <a:rPr lang="en-GB" dirty="0">
                <a:solidFill>
                  <a:srgbClr val="0070C0"/>
                </a:solidFill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https://www.youngminds.org.uk/media/nkvbqk20/online-safety-updated-feb-2020.pdf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 </a:t>
            </a:r>
          </a:p>
          <a:p>
            <a:r>
              <a:rPr lang="en-GB" dirty="0">
                <a:solidFill>
                  <a:schemeClr val="tx1"/>
                </a:solidFill>
                <a:latin typeface="+mj-lt"/>
              </a:rPr>
              <a:t>Internet Matters-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GB" dirty="0">
                <a:solidFill>
                  <a:srgbClr val="0070C0"/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https://www.internetmatters.org/schools-esafety/parent-online-support-pack-teachers/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126224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230</TotalTime>
  <Words>47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Calibri</vt:lpstr>
      <vt:lpstr>Calibri Light</vt:lpstr>
      <vt:lpstr>Retrospect</vt:lpstr>
      <vt:lpstr>Keeping safe online</vt:lpstr>
      <vt:lpstr>E-safety books for children</vt:lpstr>
      <vt:lpstr>Follow the SMART rules to keep safe online</vt:lpstr>
      <vt:lpstr>Website guidance for E-safety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Keeping safe online</dc:title>
  <dc:creator>Amy Gildea</dc:creator>
  <cp:lastModifiedBy>C Clemens</cp:lastModifiedBy>
  <cp:revision>3</cp:revision>
  <dcterms:created xsi:type="dcterms:W3CDTF">2023-09-26T20:10:24Z</dcterms:created>
  <dcterms:modified xsi:type="dcterms:W3CDTF">2023-09-27T10:36:11Z</dcterms:modified>
</cp:coreProperties>
</file>