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8F52C7-3C6F-4D7D-BDB2-7668D0C1B748}"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424860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F52C7-3C6F-4D7D-BDB2-7668D0C1B748}"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158624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F52C7-3C6F-4D7D-BDB2-7668D0C1B748}"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409592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F52C7-3C6F-4D7D-BDB2-7668D0C1B748}"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131743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8F52C7-3C6F-4D7D-BDB2-7668D0C1B748}"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249460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8F52C7-3C6F-4D7D-BDB2-7668D0C1B748}"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82820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8F52C7-3C6F-4D7D-BDB2-7668D0C1B748}" type="datetimeFigureOut">
              <a:rPr lang="en-GB" smtClean="0"/>
              <a:t>04/03/2022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95977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8F52C7-3C6F-4D7D-BDB2-7668D0C1B748}" type="datetimeFigureOut">
              <a:rPr lang="en-GB" smtClean="0"/>
              <a:t>04/03/2022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296223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F52C7-3C6F-4D7D-BDB2-7668D0C1B748}" type="datetimeFigureOut">
              <a:rPr lang="en-GB" smtClean="0"/>
              <a:t>04/03/2022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274191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8F52C7-3C6F-4D7D-BDB2-7668D0C1B748}"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338724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8F52C7-3C6F-4D7D-BDB2-7668D0C1B748}"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8DD0C-40F9-434A-A6AB-A4A9B22A0BBE}" type="slidenum">
              <a:rPr lang="en-GB" smtClean="0"/>
              <a:t>‹#›</a:t>
            </a:fld>
            <a:endParaRPr lang="en-GB"/>
          </a:p>
        </p:txBody>
      </p:sp>
    </p:spTree>
    <p:extLst>
      <p:ext uri="{BB962C8B-B14F-4D97-AF65-F5344CB8AC3E}">
        <p14:creationId xmlns:p14="http://schemas.microsoft.com/office/powerpoint/2010/main" val="374764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F52C7-3C6F-4D7D-BDB2-7668D0C1B748}" type="datetimeFigureOut">
              <a:rPr lang="en-GB" smtClean="0"/>
              <a:t>04/03/2022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DD0C-40F9-434A-A6AB-A4A9B22A0BBE}" type="slidenum">
              <a:rPr lang="en-GB" smtClean="0"/>
              <a:t>‹#›</a:t>
            </a:fld>
            <a:endParaRPr lang="en-GB"/>
          </a:p>
        </p:txBody>
      </p:sp>
    </p:spTree>
    <p:extLst>
      <p:ext uri="{BB962C8B-B14F-4D97-AF65-F5344CB8AC3E}">
        <p14:creationId xmlns:p14="http://schemas.microsoft.com/office/powerpoint/2010/main" val="189281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pic>
        <p:nvPicPr>
          <p:cNvPr id="4" name="Banks Road Brilliant (1)">
            <a:hlinkClick r:id="" action="ppaction://media"/>
            <a:extLst>
              <a:ext uri="{FF2B5EF4-FFF2-40B4-BE49-F238E27FC236}">
                <a16:creationId xmlns:a16="http://schemas.microsoft.com/office/drawing/2014/main" id="{41036D69-EBCE-4E00-BC0A-146CEC081D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1261" y="310697"/>
            <a:ext cx="1831068" cy="1831068"/>
          </a:xfrm>
          <a:prstGeom prst="rect">
            <a:avLst/>
          </a:prstGeom>
        </p:spPr>
      </p:pic>
    </p:spTree>
    <p:extLst>
      <p:ext uri="{BB962C8B-B14F-4D97-AF65-F5344CB8AC3E}">
        <p14:creationId xmlns:p14="http://schemas.microsoft.com/office/powerpoint/2010/main" val="4048434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Build your confidence, to always try your best</a:t>
            </a:r>
          </a:p>
          <a:p>
            <a:pPr marL="0" indent="0" algn="ctr">
              <a:buNone/>
            </a:pPr>
            <a:r>
              <a:rPr lang="en-US" sz="4400" dirty="0">
                <a:latin typeface="+mj-lt"/>
                <a:cs typeface="Arial" panose="020B0604020202020204" pitchFamily="34" charset="0"/>
              </a:rPr>
              <a:t>Respect each other, and respect yourself </a:t>
            </a:r>
          </a:p>
          <a:p>
            <a:pPr marL="0" indent="0" algn="ctr">
              <a:buNone/>
            </a:pPr>
            <a:r>
              <a:rPr lang="en-US" sz="4400" dirty="0">
                <a:latin typeface="+mj-lt"/>
                <a:cs typeface="Arial" panose="020B0604020202020204" pitchFamily="34" charset="0"/>
              </a:rPr>
              <a:t>Inspire those you know, to reach up for their goals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229184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38945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Listen to others, they’ve got something to say </a:t>
            </a:r>
          </a:p>
          <a:p>
            <a:pPr marL="0" indent="0" algn="ctr">
              <a:buNone/>
            </a:pPr>
            <a:r>
              <a:rPr lang="en-US" sz="4400" dirty="0">
                <a:latin typeface="+mj-lt"/>
                <a:cs typeface="Arial" panose="020B0604020202020204" pitchFamily="34" charset="0"/>
              </a:rPr>
              <a:t>Learn from all you do, even your mistakes</a:t>
            </a:r>
          </a:p>
          <a:p>
            <a:pPr marL="0" indent="0" algn="ctr">
              <a:buNone/>
            </a:pPr>
            <a:r>
              <a:rPr lang="en-US" sz="4400" dirty="0">
                <a:latin typeface="+mj-lt"/>
                <a:cs typeface="Arial" panose="020B0604020202020204" pitchFamily="34" charset="0"/>
              </a:rPr>
              <a:t>Improving day to day, in every choice we make</a:t>
            </a:r>
          </a:p>
          <a:p>
            <a:pPr marL="0" indent="0" algn="ctr">
              <a:buNone/>
            </a:pPr>
            <a:r>
              <a:rPr lang="en-US" sz="4400" dirty="0">
                <a:latin typeface="+mj-lt"/>
                <a:cs typeface="Arial" panose="020B0604020202020204" pitchFamily="34" charset="0"/>
              </a:rPr>
              <a:t>We want to be brilliant, so let’s do that  </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332768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281985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Achieving all we can, having fun each day </a:t>
            </a:r>
          </a:p>
          <a:p>
            <a:pPr marL="0" indent="0" algn="ctr">
              <a:buNone/>
            </a:pPr>
            <a:r>
              <a:rPr lang="en-US" sz="4400" dirty="0">
                <a:latin typeface="+mj-lt"/>
                <a:cs typeface="Arial" panose="020B0604020202020204" pitchFamily="34" charset="0"/>
              </a:rPr>
              <a:t>Never, Never give up</a:t>
            </a:r>
          </a:p>
          <a:p>
            <a:pPr marL="0" indent="0" algn="ctr">
              <a:buNone/>
            </a:pPr>
            <a:r>
              <a:rPr lang="en-US" sz="4400" dirty="0">
                <a:latin typeface="+mj-lt"/>
                <a:cs typeface="Arial" panose="020B0604020202020204" pitchFamily="34" charset="0"/>
              </a:rPr>
              <a:t>Together we are stronger, as we reach up high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372225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1116587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309</Words>
  <Application>Microsoft Office PowerPoint</Application>
  <PresentationFormat>Widescreen</PresentationFormat>
  <Paragraphs>16</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Clemens</dc:creator>
  <cp:lastModifiedBy>Gillian Moore</cp:lastModifiedBy>
  <cp:revision>2</cp:revision>
  <dcterms:created xsi:type="dcterms:W3CDTF">2021-09-14T13:11:20Z</dcterms:created>
  <dcterms:modified xsi:type="dcterms:W3CDTF">2022-03-04T22:13:53Z</dcterms:modified>
</cp:coreProperties>
</file>