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0"/>
  </p:notesMasterIdLst>
  <p:sldIdLst>
    <p:sldId id="256" r:id="rId2"/>
    <p:sldId id="257" r:id="rId3"/>
    <p:sldId id="261" r:id="rId4"/>
    <p:sldId id="260" r:id="rId5"/>
    <p:sldId id="263" r:id="rId6"/>
    <p:sldId id="264" r:id="rId7"/>
    <p:sldId id="265" r:id="rId8"/>
    <p:sldId id="266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97406-FB82-4F08-AD4F-61A4DBED9D5F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8DAD2-7FB6-4435-9130-188A95365F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099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8DAD2-7FB6-4435-9130-188A95365F3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219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  <a:p>
            <a:r>
              <a:rPr lang="en-GB" baseline="0" dirty="0" smtClean="0"/>
              <a:t>Also draw attention to </a:t>
            </a:r>
            <a:r>
              <a:rPr lang="en-GB" baseline="0" dirty="0" err="1" smtClean="0"/>
              <a:t>ThinkUKnow</a:t>
            </a:r>
            <a:r>
              <a:rPr lang="en-GB" baseline="0" dirty="0" smtClean="0"/>
              <a:t> and some of the videos and resources we use with children in school so parents can access these too…</a:t>
            </a:r>
          </a:p>
          <a:p>
            <a:r>
              <a:rPr lang="en-GB" baseline="0" dirty="0" smtClean="0"/>
              <a:t>Lee and Kim – foundation stage and Hector’s World – key stage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8DAD2-7FB6-4435-9130-188A95365F3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592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A78A94-B032-4896-9AE8-D2F84B1A9A8C}" type="datetimeFigureOut">
              <a:rPr lang="en-GB" smtClean="0"/>
              <a:t>10/10/2023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1FD8F83-B336-4F1D-9309-B65CB41CB98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6.png"/><Relationship Id="rId4" Type="http://schemas.openxmlformats.org/officeDocument/2006/relationships/image" Target="../media/image11.png"/><Relationship Id="rId9" Type="http://schemas.openxmlformats.org/officeDocument/2006/relationships/hyperlink" Target="https://www.google.co.uk/url?sa=t&amp;rct=j&amp;q=&amp;esrc=s&amp;source=web&amp;cd=1&amp;cad=rja&amp;uact=8&amp;ved=0ahUKEwjGi_zv97rKAhXHUhQKHerSBZ4QtwIIHDAA&amp;url=https://www.youtube.com/watch?v=_o8auwnJtqE&amp;usg=AFQjCNE8WUYh24DOrOxCMqqHSzMT3xtXsA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9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9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800" dirty="0" smtClean="0"/>
              <a:t>E-Safety</a:t>
            </a:r>
            <a:endParaRPr lang="en-GB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Parents </a:t>
            </a:r>
            <a:r>
              <a:rPr lang="en-GB" sz="2800" dirty="0" smtClean="0"/>
              <a:t>Workshop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-171400"/>
            <a:ext cx="3672408" cy="39456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911" y="2866023"/>
            <a:ext cx="5513696" cy="90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8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568" y="4581129"/>
            <a:ext cx="2578936" cy="2134814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39"/>
            <a:ext cx="2339267" cy="2291581"/>
          </a:xfrm>
          <a:prstGeom prst="rect">
            <a:avLst/>
          </a:prstGeom>
        </p:spPr>
      </p:pic>
      <p:pic>
        <p:nvPicPr>
          <p:cNvPr id="1026" name="Picture 2" descr="https://d1xsi6mgo67kia.cloudfront.net/uploads/2021/10/safer-internet-day-logo-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708920"/>
            <a:ext cx="3480321" cy="2521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7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Aims for this evening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01" y="0"/>
            <a:ext cx="1310176" cy="1283468"/>
          </a:xfrm>
          <a:prstGeom prst="rect">
            <a:avLst/>
          </a:prstGeom>
        </p:spPr>
      </p:pic>
      <p:pic>
        <p:nvPicPr>
          <p:cNvPr id="5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08030"/>
            <a:ext cx="1289468" cy="1067407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To raise awareness of some of the potential dangers and difficulties children face online.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To provide information about some of the websites and videos we use to talk to children about e-safety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To direct you to people who can help if you have any concerns or need specific advice.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To provide a scaffold for talking about e-safety based around the 4 c’s – conduct, content, contact and commercialisation.</a:t>
            </a:r>
          </a:p>
          <a:p>
            <a:endParaRPr lang="en-GB" dirty="0" smtClean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27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ID2014_twitter_back (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19"/>
          <a:stretch>
            <a:fillRect/>
          </a:stretch>
        </p:blipFill>
        <p:spPr bwMode="auto">
          <a:xfrm>
            <a:off x="0" y="-20638"/>
            <a:ext cx="9144000" cy="687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32863" y="2294567"/>
            <a:ext cx="793202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footprints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and manners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can view their content?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their personal information safe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endParaRPr lang="en-GB" sz="4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65" y="2365701"/>
            <a:ext cx="614907" cy="61574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3052576"/>
            <a:ext cx="614766" cy="6156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4414982"/>
            <a:ext cx="614766" cy="6156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5743407"/>
            <a:ext cx="614766" cy="6156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3728248"/>
            <a:ext cx="614766" cy="615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9963"/>
            <a:ext cx="4763069" cy="960762"/>
          </a:xfrm>
          <a:prstGeom prst="rect">
            <a:avLst/>
          </a:prstGeom>
        </p:spPr>
      </p:pic>
      <p:pic>
        <p:nvPicPr>
          <p:cNvPr id="13" name="Picture 12">
            <a:hlinkClick r:id="rId9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76672"/>
            <a:ext cx="2423860" cy="181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73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ID2014_twitter_back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19"/>
          <a:stretch>
            <a:fillRect/>
          </a:stretch>
        </p:blipFill>
        <p:spPr bwMode="auto">
          <a:xfrm>
            <a:off x="0" y="0"/>
            <a:ext cx="9144000" cy="687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32863" y="2294567"/>
            <a:ext cx="793202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 content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Hurtful and harmful content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Reliable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Illegal downloading</a:t>
            </a:r>
            <a:endParaRPr lang="en-GB" sz="4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2365842"/>
            <a:ext cx="614766" cy="615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3043290"/>
            <a:ext cx="614766" cy="615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3720738"/>
            <a:ext cx="614766" cy="6156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43" y="4398609"/>
            <a:ext cx="614766" cy="6156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1653"/>
            <a:ext cx="4759274" cy="9599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6054200" y="511263"/>
            <a:ext cx="2603888" cy="16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4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ID2014_twitter_back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19"/>
          <a:stretch>
            <a:fillRect/>
          </a:stretch>
        </p:blipFill>
        <p:spPr bwMode="auto">
          <a:xfrm>
            <a:off x="0" y="0"/>
            <a:ext cx="9144000" cy="687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32863" y="2294567"/>
            <a:ext cx="793202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friends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Privacy settings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Grooming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Cyberbullying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 someone they trust!</a:t>
            </a:r>
            <a:endParaRPr lang="en-GB" sz="4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65" y="2365842"/>
            <a:ext cx="615600" cy="615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65" y="3041514"/>
            <a:ext cx="615600" cy="6156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65" y="4408972"/>
            <a:ext cx="614766" cy="615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3724825"/>
            <a:ext cx="614766" cy="6156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265" y="5085993"/>
            <a:ext cx="614766" cy="6156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8735"/>
            <a:ext cx="4763069" cy="9607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29016"/>
            <a:ext cx="28575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732" y="2696125"/>
            <a:ext cx="220027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57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ID2014_twitter_back (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19"/>
          <a:stretch>
            <a:fillRect/>
          </a:stretch>
        </p:blipFill>
        <p:spPr bwMode="auto">
          <a:xfrm>
            <a:off x="0" y="0"/>
            <a:ext cx="9144000" cy="687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32863" y="2294567"/>
            <a:ext cx="793202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Advertising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In-app purchases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 ups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Spam</a:t>
            </a:r>
            <a:endParaRPr lang="en-GB" sz="4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2366064"/>
            <a:ext cx="614766" cy="615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60" y="3042867"/>
            <a:ext cx="614712" cy="615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3720738"/>
            <a:ext cx="614766" cy="615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06" y="4398609"/>
            <a:ext cx="614766" cy="615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068" y="3950730"/>
            <a:ext cx="3043886" cy="26271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67"/>
            <a:ext cx="6742431" cy="97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03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ID2014_twitter_back (2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19"/>
          <a:stretch>
            <a:fillRect/>
          </a:stretch>
        </p:blipFill>
        <p:spPr bwMode="auto">
          <a:xfrm>
            <a:off x="-8589" y="-198264"/>
            <a:ext cx="9144000" cy="687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64" y="1111189"/>
            <a:ext cx="5774251" cy="659405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88148" y="2441543"/>
            <a:ext cx="292231" cy="29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3AE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980379" y="2388007"/>
            <a:ext cx="3283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dialogue with your child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3428" y="2916097"/>
            <a:ext cx="292231" cy="29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3AE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975664" y="2871723"/>
            <a:ext cx="2053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agreement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3428" y="3367086"/>
            <a:ext cx="292231" cy="29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3AE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975663" y="3316760"/>
            <a:ext cx="4322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filtering and blocking software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3428" y="3798619"/>
            <a:ext cx="292231" cy="29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3AE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975662" y="3764404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 before you/they post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83427" y="4235922"/>
            <a:ext cx="292231" cy="29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3AE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985405" y="4200678"/>
            <a:ext cx="2302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the laws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79026" y="4671233"/>
            <a:ext cx="292231" cy="29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3AE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985405" y="4636952"/>
            <a:ext cx="3264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Privacy settings and reporting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79025" y="5107320"/>
            <a:ext cx="292231" cy="29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3AE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980379" y="5068769"/>
            <a:ext cx="4559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 the evidence and report the incident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79024" y="5553755"/>
            <a:ext cx="292231" cy="29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3AE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980379" y="5515204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 ratings on apps and games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79024" y="5985288"/>
            <a:ext cx="292231" cy="29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3AE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980379" y="5950018"/>
            <a:ext cx="3583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 their personal information</a:t>
            </a:r>
            <a:endParaRPr lang="en-GB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890"/>
            <a:ext cx="5652514" cy="907495"/>
          </a:xfrm>
          <a:prstGeom prst="rect">
            <a:avLst/>
          </a:prstGeom>
        </p:spPr>
      </p:pic>
      <p:pic>
        <p:nvPicPr>
          <p:cNvPr id="33" name="Content Placeholder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615" y="3056389"/>
            <a:ext cx="2578936" cy="213481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450" y="387023"/>
            <a:ext cx="2339267" cy="229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54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154</TotalTime>
  <Words>204</Words>
  <Application>Microsoft Office PowerPoint</Application>
  <PresentationFormat>On-screen Show (4:3)</PresentationFormat>
  <Paragraphs>39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Wingdings</vt:lpstr>
      <vt:lpstr>Wingdings 2</vt:lpstr>
      <vt:lpstr>Median</vt:lpstr>
      <vt:lpstr>E-Safety</vt:lpstr>
      <vt:lpstr>PowerPoint Presentation</vt:lpstr>
      <vt:lpstr>Aims for this evening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E-Safety</dc:title>
  <dc:creator>N Pursglove</dc:creator>
  <cp:lastModifiedBy>C Clemens</cp:lastModifiedBy>
  <cp:revision>10</cp:revision>
  <cp:lastPrinted>2016-01-21T14:58:21Z</cp:lastPrinted>
  <dcterms:created xsi:type="dcterms:W3CDTF">2016-01-21T11:33:17Z</dcterms:created>
  <dcterms:modified xsi:type="dcterms:W3CDTF">2023-10-10T09:15:01Z</dcterms:modified>
</cp:coreProperties>
</file>