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1"/>
  </p:handoutMasterIdLst>
  <p:sldIdLst>
    <p:sldId id="266" r:id="rId2"/>
    <p:sldId id="267" r:id="rId3"/>
    <p:sldId id="268" r:id="rId4"/>
    <p:sldId id="256" r:id="rId5"/>
    <p:sldId id="257" r:id="rId6"/>
    <p:sldId id="261" r:id="rId7"/>
    <p:sldId id="262" r:id="rId8"/>
    <p:sldId id="263" r:id="rId9"/>
    <p:sldId id="270" r:id="rId10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37986A-F63E-4A2E-9668-A6BD4AB7504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65747-A2DE-46F8-A02E-E1D452214A2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073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53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609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8955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418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01178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987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983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118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310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87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3433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2773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089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96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08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488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7CF3-D112-43BB-B815-E9D676358826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F47BBD4A-5F0C-4A8A-BCC6-3FC6468A1C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179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902DDD-FEE3-4244-88C1-6DF2648393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48680"/>
            <a:ext cx="5608806" cy="5380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88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ainbow: A symbol of hope during the coronavirus outbreak">
            <a:extLst>
              <a:ext uri="{FF2B5EF4-FFF2-40B4-BE49-F238E27FC236}">
                <a16:creationId xmlns:a16="http://schemas.microsoft.com/office/drawing/2014/main" id="{44AA3502-4408-4F53-A96F-77A97A28C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7" y="692696"/>
            <a:ext cx="8950955" cy="3355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BF34FDC-F735-47BA-BB2A-403D44F7BC42}"/>
              </a:ext>
            </a:extLst>
          </p:cNvPr>
          <p:cNvSpPr/>
          <p:nvPr/>
        </p:nvSpPr>
        <p:spPr>
          <a:xfrm>
            <a:off x="899592" y="4743376"/>
            <a:ext cx="78115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6000" dirty="0">
                <a:solidFill>
                  <a:schemeClr val="bg1"/>
                </a:solidFill>
                <a:latin typeface="Linkpen 2b Join" panose="03050602060000000000" pitchFamily="66" charset="0"/>
              </a:rPr>
              <a:t>Be</a:t>
            </a:r>
            <a:r>
              <a:rPr lang="en-US" altLang="en-US" sz="6000" dirty="0">
                <a:latin typeface="Linkpen 2b Join" panose="03050602060000000000" pitchFamily="66" charset="0"/>
              </a:rPr>
              <a:t> </a:t>
            </a:r>
            <a:r>
              <a:rPr lang="en-US" altLang="en-US" sz="6000" b="1" dirty="0">
                <a:solidFill>
                  <a:srgbClr val="C00000"/>
                </a:solidFill>
                <a:latin typeface="Linkpen 2b Join" panose="03050602060000000000" pitchFamily="66" charset="0"/>
              </a:rPr>
              <a:t>B</a:t>
            </a:r>
            <a:r>
              <a:rPr lang="en-US" altLang="en-US" sz="6000" b="1" dirty="0">
                <a:solidFill>
                  <a:srgbClr val="FFC000"/>
                </a:solidFill>
                <a:latin typeface="Linkpen 2b Join" panose="03050602060000000000" pitchFamily="66" charset="0"/>
              </a:rPr>
              <a:t>r</a:t>
            </a:r>
            <a:r>
              <a:rPr lang="en-US" altLang="en-US" sz="6000" b="1" dirty="0">
                <a:solidFill>
                  <a:srgbClr val="FFFF00"/>
                </a:solidFill>
                <a:latin typeface="Linkpen 2b Join" panose="03050602060000000000" pitchFamily="66" charset="0"/>
              </a:rPr>
              <a:t>i</a:t>
            </a:r>
            <a:r>
              <a:rPr lang="en-US" altLang="en-US" sz="6000" b="1" dirty="0">
                <a:solidFill>
                  <a:srgbClr val="92D050"/>
                </a:solidFill>
                <a:latin typeface="Linkpen 2b Join" panose="03050602060000000000" pitchFamily="66" charset="0"/>
              </a:rPr>
              <a:t>l</a:t>
            </a:r>
            <a:r>
              <a:rPr lang="en-US" altLang="en-US" sz="6000" b="1" dirty="0">
                <a:solidFill>
                  <a:srgbClr val="00B0F0"/>
                </a:solidFill>
                <a:latin typeface="Linkpen 2b Join" panose="03050602060000000000" pitchFamily="66" charset="0"/>
              </a:rPr>
              <a:t>l</a:t>
            </a:r>
            <a:r>
              <a:rPr lang="en-US" altLang="en-US" sz="6000" b="1" dirty="0">
                <a:solidFill>
                  <a:srgbClr val="7030A0"/>
                </a:solidFill>
                <a:latin typeface="Linkpen 2b Join" panose="03050602060000000000" pitchFamily="66" charset="0"/>
              </a:rPr>
              <a:t>i</a:t>
            </a:r>
            <a:r>
              <a:rPr lang="en-US" altLang="en-US" sz="6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Linkpen 2b Join" panose="03050602060000000000" pitchFamily="66" charset="0"/>
              </a:rPr>
              <a:t>a</a:t>
            </a:r>
            <a:r>
              <a:rPr lang="en-US" altLang="en-US" sz="6000" b="1" dirty="0">
                <a:solidFill>
                  <a:srgbClr val="C00000"/>
                </a:solidFill>
                <a:latin typeface="Linkpen 2b Join" panose="03050602060000000000" pitchFamily="66" charset="0"/>
              </a:rPr>
              <a:t>n</a:t>
            </a:r>
            <a:r>
              <a:rPr lang="en-US" altLang="en-US" sz="6000" b="1" dirty="0">
                <a:solidFill>
                  <a:srgbClr val="FFC000"/>
                </a:solidFill>
                <a:latin typeface="Linkpen 2b Join" panose="03050602060000000000" pitchFamily="66" charset="0"/>
              </a:rPr>
              <a:t>t</a:t>
            </a:r>
            <a:endParaRPr lang="en-GB" sz="6000" b="1" dirty="0"/>
          </a:p>
        </p:txBody>
      </p:sp>
    </p:spTree>
    <p:extLst>
      <p:ext uri="{BB962C8B-B14F-4D97-AF65-F5344CB8AC3E}">
        <p14:creationId xmlns:p14="http://schemas.microsoft.com/office/powerpoint/2010/main" val="19337620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t.houzz.com/simgs/ee81af3e02028e34_4-9190/traditional-wall-mirr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8100392" cy="59187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8016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15816" y="980728"/>
            <a:ext cx="2952328" cy="943008"/>
          </a:xfrm>
        </p:spPr>
        <p:txBody>
          <a:bodyPr>
            <a:normAutofit fontScale="90000"/>
          </a:bodyPr>
          <a:lstStyle/>
          <a:p>
            <a:br>
              <a:rPr lang="en-GB" sz="6600" dirty="0"/>
            </a:br>
            <a:r>
              <a:rPr lang="en-GB" sz="6600" dirty="0"/>
              <a:t>Respect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86"/>
          <a:stretch/>
        </p:blipFill>
        <p:spPr bwMode="auto">
          <a:xfrm>
            <a:off x="2233455" y="2428959"/>
            <a:ext cx="4743897" cy="2965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058692" y="3140968"/>
            <a:ext cx="1617764" cy="1250438"/>
            <a:chOff x="5580" y="1980"/>
            <a:chExt cx="2340" cy="2094"/>
          </a:xfrm>
        </p:grpSpPr>
        <p:pic>
          <p:nvPicPr>
            <p:cNvPr id="6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" y="2160"/>
              <a:ext cx="1522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5580" y="1980"/>
              <a:ext cx="2340" cy="209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GB" sz="36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Banks Road Infant and Nursery School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539553" y="3212976"/>
            <a:ext cx="1460668" cy="1250438"/>
            <a:chOff x="5580" y="1980"/>
            <a:chExt cx="2340" cy="2094"/>
          </a:xfrm>
        </p:grpSpPr>
        <p:pic>
          <p:nvPicPr>
            <p:cNvPr id="9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9" y="2226"/>
              <a:ext cx="1522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5580" y="1980"/>
              <a:ext cx="2340" cy="209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Banks Road Infant and Nursery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55788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What is respect?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125" y="2276872"/>
            <a:ext cx="7381283" cy="3672408"/>
          </a:xfrm>
        </p:spPr>
        <p:txBody>
          <a:bodyPr>
            <a:normAutofit/>
          </a:bodyPr>
          <a:lstStyle/>
          <a:p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How you treat others</a:t>
            </a:r>
          </a:p>
          <a:p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Being thoughtful about peoples feelings</a:t>
            </a:r>
          </a:p>
          <a:p>
            <a:r>
              <a:rPr lang="en-GB" sz="3600" dirty="0">
                <a:solidFill>
                  <a:schemeClr val="bg1"/>
                </a:solidFill>
                <a:latin typeface="Calibri" panose="020F0502020204030204" pitchFamily="34" charset="0"/>
              </a:rPr>
              <a:t>Looking out for other people, property and the environment.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36712"/>
            <a:ext cx="1969152" cy="129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7399522" y="4509120"/>
            <a:ext cx="1689772" cy="1250438"/>
            <a:chOff x="5580" y="1980"/>
            <a:chExt cx="2340" cy="2094"/>
          </a:xfrm>
        </p:grpSpPr>
        <p:pic>
          <p:nvPicPr>
            <p:cNvPr id="6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" y="2160"/>
              <a:ext cx="1522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5580" y="1980"/>
              <a:ext cx="2340" cy="209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Banks Road Infant and Nursery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69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Calibri" panose="020F0502020204030204" pitchFamily="34" charset="0"/>
              </a:rPr>
              <a:t>How would you feel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If someone shouted at you?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If someone hit you?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If someone called you names?</a:t>
            </a:r>
          </a:p>
          <a:p>
            <a:r>
              <a:rPr lang="en-GB" sz="2800" dirty="0">
                <a:solidFill>
                  <a:schemeClr val="bg1"/>
                </a:solidFill>
                <a:latin typeface="Calibri" panose="020F0502020204030204" pitchFamily="34" charset="0"/>
              </a:rPr>
              <a:t>If someone took your stuff?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1502776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5580111" y="4519754"/>
            <a:ext cx="1865707" cy="1250438"/>
            <a:chOff x="5580" y="1980"/>
            <a:chExt cx="2340" cy="2094"/>
          </a:xfrm>
        </p:grpSpPr>
        <p:pic>
          <p:nvPicPr>
            <p:cNvPr id="6" name="Picture 2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" y="2160"/>
              <a:ext cx="1522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5580" y="1980"/>
              <a:ext cx="2340" cy="209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Banks Road Infant and Nursery School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054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232" y="3130742"/>
            <a:ext cx="7488832" cy="5256584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Treat other people how </a:t>
            </a:r>
            <a:r>
              <a:rPr lang="en-GB" sz="3200" b="1" u="sng" dirty="0">
                <a:solidFill>
                  <a:schemeClr val="bg1"/>
                </a:solidFill>
                <a:latin typeface="Calibri" panose="020F0502020204030204" pitchFamily="34" charset="0"/>
              </a:rPr>
              <a:t>YOU</a:t>
            </a: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</a:p>
          <a:p>
            <a:pPr indent="0" algn="ctr">
              <a:buNone/>
            </a:pPr>
            <a:r>
              <a:rPr lang="en-GB" sz="3200" b="1" dirty="0">
                <a:solidFill>
                  <a:schemeClr val="bg1"/>
                </a:solidFill>
                <a:latin typeface="Calibri" panose="020F0502020204030204" pitchFamily="34" charset="0"/>
              </a:rPr>
              <a:t>would like to be treated.</a:t>
            </a:r>
          </a:p>
          <a:p>
            <a:pPr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Help people who need it</a:t>
            </a:r>
          </a:p>
          <a:p>
            <a:pPr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Listen to your friends</a:t>
            </a:r>
          </a:p>
          <a:p>
            <a:pPr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Hold open a door for someone</a:t>
            </a:r>
          </a:p>
          <a:p>
            <a:pPr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Smile at someone you don’t normally speak to</a:t>
            </a:r>
          </a:p>
          <a:p>
            <a:pPr indent="0" algn="ctr">
              <a:buNone/>
            </a:pPr>
            <a:r>
              <a:rPr lang="en-GB" sz="2400" dirty="0">
                <a:solidFill>
                  <a:schemeClr val="bg1"/>
                </a:solidFill>
                <a:latin typeface="Calibri" panose="020F0502020204030204" pitchFamily="34" charset="0"/>
              </a:rPr>
              <a:t>Ask someone to join you on the playground</a:t>
            </a:r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6948264" y="1772816"/>
            <a:ext cx="1423601" cy="1250438"/>
            <a:chOff x="5580" y="1980"/>
            <a:chExt cx="2340" cy="2094"/>
          </a:xfrm>
        </p:grpSpPr>
        <p:pic>
          <p:nvPicPr>
            <p:cNvPr id="5" name="Picture 2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" y="2160"/>
              <a:ext cx="1522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5580" y="1980"/>
              <a:ext cx="2340" cy="209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Banks Road Infant and Nursery School</a:t>
              </a:r>
            </a:p>
          </p:txBody>
        </p:sp>
      </p:grpSp>
      <p:pic>
        <p:nvPicPr>
          <p:cNvPr id="7" name="Picture 6" descr="http://baihusi.com/wp-content/uploads/2015/03/attractive-antique-mirror-antique-mirror-wall-uttermost-ornate-wall-mirr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6" r="6012" b="6971"/>
          <a:stretch/>
        </p:blipFill>
        <p:spPr bwMode="auto">
          <a:xfrm>
            <a:off x="2061255" y="158505"/>
            <a:ext cx="4114195" cy="294045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801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148" y="2244157"/>
            <a:ext cx="64008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GB" sz="8800" dirty="0">
                <a:solidFill>
                  <a:schemeClr val="bg1"/>
                </a:solidFill>
              </a:rPr>
              <a:t>Be Respectful!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021105"/>
            <a:ext cx="1502662" cy="11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669" y="2502289"/>
            <a:ext cx="1602843" cy="1019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951882"/>
            <a:ext cx="2369079" cy="133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455" y="4857075"/>
            <a:ext cx="3452776" cy="194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97" t="3395" r="8983" b="3618"/>
          <a:stretch/>
        </p:blipFill>
        <p:spPr bwMode="auto">
          <a:xfrm>
            <a:off x="6817402" y="4430638"/>
            <a:ext cx="2202178" cy="2221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57075"/>
            <a:ext cx="1992790" cy="1594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21"/>
          <p:cNvGrpSpPr>
            <a:grpSpLocks/>
          </p:cNvGrpSpPr>
          <p:nvPr/>
        </p:nvGrpSpPr>
        <p:grpSpPr bwMode="auto">
          <a:xfrm>
            <a:off x="6817402" y="2646270"/>
            <a:ext cx="1756992" cy="1250438"/>
            <a:chOff x="5580" y="1980"/>
            <a:chExt cx="2340" cy="2094"/>
          </a:xfrm>
        </p:grpSpPr>
        <p:pic>
          <p:nvPicPr>
            <p:cNvPr id="11" name="Picture 2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0" y="2160"/>
              <a:ext cx="1522" cy="1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5580" y="1980"/>
              <a:ext cx="2340" cy="2094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"/>
                  <a:cs typeface="Arial"/>
                </a:rPr>
                <a:t>Banks Road Infant and Nursery School</a:t>
              </a:r>
            </a:p>
          </p:txBody>
        </p:sp>
      </p:grpSp>
      <p:pic>
        <p:nvPicPr>
          <p:cNvPr id="13" name="Picture 2" descr="https://s-media-cache-ak0.pinimg.com/originals/e3/30/de/e330deb97e22bfa632e00de68aa49bbc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52" y="404664"/>
            <a:ext cx="3014274" cy="2767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6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E19D-DA8F-487A-A691-17F66CD182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476672"/>
            <a:ext cx="6134929" cy="469623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Linkpen 2b Join" panose="03050602060000000000" pitchFamily="66" charset="0"/>
              </a:rPr>
              <a:t>T:</a:t>
            </a:r>
          </a:p>
          <a:p>
            <a:pPr marL="0" indent="0">
              <a:buNone/>
            </a:pPr>
            <a:r>
              <a:rPr lang="en-GB" sz="7200" b="1" dirty="0">
                <a:solidFill>
                  <a:schemeClr val="bg1"/>
                </a:solidFill>
                <a:latin typeface="Linkpen 2b Join Connect" panose="03050602060000000000" pitchFamily="66" charset="0"/>
                <a:cs typeface="Calibri" panose="020F0502020204030204" pitchFamily="34" charset="0"/>
              </a:rPr>
              <a:t>Thank you to everybody who loves me whoever they are and thank you.</a:t>
            </a:r>
          </a:p>
          <a:p>
            <a:pPr marL="0" indent="0">
              <a:buNone/>
            </a:pPr>
            <a:r>
              <a:rPr lang="en-GB" sz="7200" b="1" dirty="0">
                <a:solidFill>
                  <a:schemeClr val="bg1"/>
                </a:solidFill>
                <a:latin typeface="Linkpen 2b Join Connect" panose="03050602060000000000" pitchFamily="66" charset="0"/>
                <a:cs typeface="Calibri" panose="020F0502020204030204" pitchFamily="34" charset="0"/>
              </a:rPr>
              <a:t>Thank you for our school family and the people who help us to be the best that we can be. </a:t>
            </a:r>
          </a:p>
          <a:p>
            <a:pPr marL="0" indent="0" algn="ctr">
              <a:buNone/>
            </a:pPr>
            <a:r>
              <a:rPr lang="en-US" sz="3000" b="1" dirty="0">
                <a:solidFill>
                  <a:schemeClr val="bg1"/>
                </a:solidFill>
                <a:latin typeface="Linkpen 2b Join Connect" panose="03050602060000000000" pitchFamily="66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Linkpen 2b Join" panose="03050602060000000000" pitchFamily="66" charset="0"/>
              </a:rPr>
              <a:t>S:</a:t>
            </a:r>
          </a:p>
          <a:p>
            <a:pPr marL="0" indent="0">
              <a:buNone/>
            </a:pPr>
            <a:r>
              <a:rPr lang="en-GB" sz="7200" b="1" dirty="0">
                <a:solidFill>
                  <a:schemeClr val="bg1"/>
                </a:solidFill>
                <a:latin typeface="Linkpen 2b Join Connect" panose="03050602060000000000" pitchFamily="66" charset="0"/>
                <a:cs typeface="Calibri" panose="020F0502020204030204" pitchFamily="34" charset="0"/>
              </a:rPr>
              <a:t>Sorry when we forget to show respect to the people that we love and to the people that take care of us. </a:t>
            </a:r>
          </a:p>
          <a:p>
            <a:pPr marL="0" indent="0">
              <a:buNone/>
            </a:pPr>
            <a:r>
              <a:rPr lang="en-GB" sz="7200" b="1" dirty="0">
                <a:solidFill>
                  <a:schemeClr val="bg1"/>
                </a:solidFill>
                <a:latin typeface="Linkpen 2b Join Connect" panose="03050602060000000000" pitchFamily="66" charset="0"/>
                <a:cs typeface="Calibri" panose="020F0502020204030204" pitchFamily="34" charset="0"/>
              </a:rPr>
              <a:t>Sorry when we forget to include everyone in the things that we do.</a:t>
            </a:r>
          </a:p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  <a:latin typeface="Linkpen 2b Join Connect" panose="03050602060000000000" pitchFamily="66" charset="0"/>
            </a:endParaRPr>
          </a:p>
          <a:p>
            <a:pPr marL="0" indent="0">
              <a:buNone/>
            </a:pPr>
            <a:r>
              <a:rPr lang="en-US" sz="5400" b="1" dirty="0">
                <a:solidFill>
                  <a:schemeClr val="bg1"/>
                </a:solidFill>
                <a:latin typeface="Linkpen 2b Join Connect" panose="03050602060000000000" pitchFamily="66" charset="0"/>
              </a:rPr>
              <a:t>P</a:t>
            </a:r>
            <a:r>
              <a:rPr lang="en-GB" sz="5400" b="1" dirty="0">
                <a:solidFill>
                  <a:schemeClr val="bg1"/>
                </a:solidFill>
                <a:latin typeface="Linkpen 2b Join Connect" panose="03050602060000000000" pitchFamily="66" charset="0"/>
              </a:rPr>
              <a:t>:</a:t>
            </a:r>
            <a:r>
              <a:rPr lang="en-GB" dirty="0">
                <a:solidFill>
                  <a:schemeClr val="bg1"/>
                </a:solidFill>
                <a:latin typeface="Linkpen 2b Join Connect" panose="03050602060000000000" pitchFamily="66" charset="0"/>
              </a:rPr>
              <a:t>.</a:t>
            </a:r>
            <a:r>
              <a:rPr lang="en-GB" sz="5400" dirty="0">
                <a:latin typeface="Linkpen 2b Join Connect" panose="03050602060000000000" pitchFamily="66" charset="0"/>
                <a:cs typeface="Calibri" panose="020F0502020204030204" pitchFamily="34" charset="0"/>
              </a:rPr>
              <a:t> </a:t>
            </a:r>
          </a:p>
          <a:p>
            <a:pPr marL="0" indent="0">
              <a:buNone/>
            </a:pPr>
            <a:r>
              <a:rPr lang="en-GB" sz="7200" b="1" dirty="0">
                <a:solidFill>
                  <a:schemeClr val="bg1"/>
                </a:solidFill>
                <a:latin typeface="Linkpen 2b Join Connect" panose="03050602060000000000" pitchFamily="66" charset="0"/>
                <a:cs typeface="Calibri" panose="020F0502020204030204" pitchFamily="34" charset="0"/>
              </a:rPr>
              <a:t>Please h</a:t>
            </a:r>
            <a:r>
              <a:rPr lang="en-GB" sz="7200" b="1" dirty="0">
                <a:solidFill>
                  <a:schemeClr val="bg1"/>
                </a:solidFill>
                <a:latin typeface="Linkpen 2b Join Connect" panose="03050602060000000000" pitchFamily="66" charset="0"/>
              </a:rPr>
              <a:t>elp us to be thankful for the people who help us.</a:t>
            </a:r>
          </a:p>
          <a:p>
            <a:pPr marL="0" indent="0">
              <a:buNone/>
            </a:pPr>
            <a:r>
              <a:rPr lang="en-GB" sz="7200" b="1" dirty="0">
                <a:solidFill>
                  <a:schemeClr val="bg1"/>
                </a:solidFill>
                <a:latin typeface="Linkpen 2b Join Connect" panose="03050602060000000000" pitchFamily="66" charset="0"/>
              </a:rPr>
              <a:t>Please help us always to treat people with respect.</a:t>
            </a:r>
          </a:p>
          <a:p>
            <a:pPr marL="0" indent="0" algn="ctr">
              <a:buNone/>
            </a:pPr>
            <a:endParaRPr lang="en-US" sz="5400" dirty="0">
              <a:solidFill>
                <a:schemeClr val="bg1"/>
              </a:solidFill>
              <a:latin typeface="Linkpen 2b Join Connect" panose="03050602060000000000" pitchFamily="66" charset="0"/>
            </a:endParaRPr>
          </a:p>
        </p:txBody>
      </p:sp>
      <p:pic>
        <p:nvPicPr>
          <p:cNvPr id="1028" name="Picture 4" descr="Buy Christofle Albi Teaspoon | AMARA">
            <a:extLst>
              <a:ext uri="{FF2B5EF4-FFF2-40B4-BE49-F238E27FC236}">
                <a16:creationId xmlns:a16="http://schemas.microsoft.com/office/drawing/2014/main" id="{5921278A-67E1-4405-A6E8-BB0FA6533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65" r="32802"/>
          <a:stretch/>
        </p:blipFill>
        <p:spPr bwMode="auto">
          <a:xfrm>
            <a:off x="628650" y="857250"/>
            <a:ext cx="17145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5167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538</TotalTime>
  <Words>239</Words>
  <Application>Microsoft Office PowerPoint</Application>
  <PresentationFormat>On-screen Show (4:3)</PresentationFormat>
  <Paragraphs>36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Linkpen 2b Join</vt:lpstr>
      <vt:lpstr>Linkpen 2b Join Connect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 Respect</vt:lpstr>
      <vt:lpstr>What is respect?</vt:lpstr>
      <vt:lpstr>How would you feel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Respect</dc:title>
  <dc:creator>Anna</dc:creator>
  <cp:lastModifiedBy>Gillian Moore</cp:lastModifiedBy>
  <cp:revision>22</cp:revision>
  <cp:lastPrinted>2021-09-24T10:52:22Z</cp:lastPrinted>
  <dcterms:created xsi:type="dcterms:W3CDTF">2013-12-02T16:40:53Z</dcterms:created>
  <dcterms:modified xsi:type="dcterms:W3CDTF">2023-02-02T10:01:19Z</dcterms:modified>
</cp:coreProperties>
</file>