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406" r:id="rId3"/>
    <p:sldId id="417" r:id="rId4"/>
    <p:sldId id="418" r:id="rId5"/>
    <p:sldId id="419" r:id="rId6"/>
    <p:sldId id="420" r:id="rId7"/>
    <p:sldId id="421" r:id="rId8"/>
    <p:sldId id="422" r:id="rId9"/>
    <p:sldId id="423" r:id="rId10"/>
    <p:sldId id="424" r:id="rId11"/>
    <p:sldId id="425" r:id="rId12"/>
    <p:sldId id="410" r:id="rId13"/>
    <p:sldId id="411" r:id="rId14"/>
    <p:sldId id="412" r:id="rId15"/>
    <p:sldId id="413" r:id="rId16"/>
    <p:sldId id="414" r:id="rId17"/>
    <p:sldId id="415" r:id="rId18"/>
    <p:sldId id="4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003"/>
    <a:srgbClr val="E56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7" autoAdjust="0"/>
    <p:restoredTop sz="94660"/>
  </p:normalViewPr>
  <p:slideViewPr>
    <p:cSldViewPr snapToGrid="0">
      <p:cViewPr varScale="1">
        <p:scale>
          <a:sx n="59" d="100"/>
          <a:sy n="59" d="100"/>
        </p:scale>
        <p:origin x="76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4F0E-F481-4E84-A2CF-CEFE8EF35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336390-ED3C-40A4-BB4D-73B8626FF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785135-6275-4964-8960-EA09FF9B9FA4}"/>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5" name="Footer Placeholder 4">
            <a:extLst>
              <a:ext uri="{FF2B5EF4-FFF2-40B4-BE49-F238E27FC236}">
                <a16:creationId xmlns:a16="http://schemas.microsoft.com/office/drawing/2014/main" id="{AE328F23-7764-463C-9AF1-B2C2B1E36C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60142-D5AA-4F7C-980E-C7086B896099}"/>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96114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6B46-C506-4C0A-B808-D8EC3607D6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EB4A80-D8B0-42C9-AFF6-121ADD209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E6662C-4E38-424F-B37D-9B8A1E344339}"/>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5" name="Footer Placeholder 4">
            <a:extLst>
              <a:ext uri="{FF2B5EF4-FFF2-40B4-BE49-F238E27FC236}">
                <a16:creationId xmlns:a16="http://schemas.microsoft.com/office/drawing/2014/main" id="{A8FFF155-DB0B-4491-9A6F-34EAA24C5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AD05D-2215-43C5-AD25-9332FD5A6663}"/>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62649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20DEB-A07C-4311-BB90-C4AF2FB859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28170E-D2E6-46B6-9A88-68045BD1F1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DF2322-966B-4922-8C31-D26F9FB01ABE}"/>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5" name="Footer Placeholder 4">
            <a:extLst>
              <a:ext uri="{FF2B5EF4-FFF2-40B4-BE49-F238E27FC236}">
                <a16:creationId xmlns:a16="http://schemas.microsoft.com/office/drawing/2014/main" id="{CE2569C2-2805-4B3E-9016-DB7B7BA52B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F7634C-5448-45DF-85FB-B27460DDFE2F}"/>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48987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9CB5-2E21-4363-8DBA-647A2C2DF5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CD6533-1A5B-47DD-ADB4-522E33E196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99BE6-349F-4D05-BC74-F1BBE219CE9F}"/>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5" name="Footer Placeholder 4">
            <a:extLst>
              <a:ext uri="{FF2B5EF4-FFF2-40B4-BE49-F238E27FC236}">
                <a16:creationId xmlns:a16="http://schemas.microsoft.com/office/drawing/2014/main" id="{8973233D-111B-4409-87CB-52B171B24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C35166-F8C3-40D7-94E5-8877FA206945}"/>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2575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32EE-3A1F-47F2-9DF0-84BD48AD1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889E02-57CC-432A-B9FB-D90E16C5F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877232-CC50-480B-B711-5CFAE79AEE24}"/>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5" name="Footer Placeholder 4">
            <a:extLst>
              <a:ext uri="{FF2B5EF4-FFF2-40B4-BE49-F238E27FC236}">
                <a16:creationId xmlns:a16="http://schemas.microsoft.com/office/drawing/2014/main" id="{E7090BFE-6DE4-4C85-9263-A53FED529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AC56A-0808-401A-B414-47DF9CC7F12D}"/>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01449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DCE1-3144-4E5F-A5C8-060C7B35D9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9662CC-6FD7-4575-A255-393FBA0984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609AEB-A214-4FD7-BE1F-971BA31104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528CE5-FAF6-40B7-B795-599C17F77193}"/>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6" name="Footer Placeholder 5">
            <a:extLst>
              <a:ext uri="{FF2B5EF4-FFF2-40B4-BE49-F238E27FC236}">
                <a16:creationId xmlns:a16="http://schemas.microsoft.com/office/drawing/2014/main" id="{6F459CB1-ED94-4086-923C-F1305C37FD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AC0A6-47F8-4C8E-AF51-62727C684489}"/>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41110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A66B-9A8D-4C99-9ED8-E432D40029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455639-A052-435E-A8DE-E1E40A284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00B30-9319-4525-AF7B-8661C5373D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37332E-B456-43D2-B1D1-BC8859EF9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AD6F68-6DC7-49AA-9EFE-63DA14382B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42D0D0-E151-4D81-B96C-D985AB63B5FF}"/>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8" name="Footer Placeholder 7">
            <a:extLst>
              <a:ext uri="{FF2B5EF4-FFF2-40B4-BE49-F238E27FC236}">
                <a16:creationId xmlns:a16="http://schemas.microsoft.com/office/drawing/2014/main" id="{E9A594DF-3734-47A2-A489-F0FFCA1CAF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C01388-A750-4420-8158-47AEDC658201}"/>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69117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00F6-A126-42F2-BC5B-1D727D3038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FEA603-0FD2-4AA2-8CC7-3AB2D041F1F6}"/>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4" name="Footer Placeholder 3">
            <a:extLst>
              <a:ext uri="{FF2B5EF4-FFF2-40B4-BE49-F238E27FC236}">
                <a16:creationId xmlns:a16="http://schemas.microsoft.com/office/drawing/2014/main" id="{C20CB977-AD42-43EB-A71C-2817825469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107C93-80F6-4E2D-BAC6-6FB8BA0D25A6}"/>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41272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A478E-9207-46E0-A723-DE243A714681}"/>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3" name="Footer Placeholder 2">
            <a:extLst>
              <a:ext uri="{FF2B5EF4-FFF2-40B4-BE49-F238E27FC236}">
                <a16:creationId xmlns:a16="http://schemas.microsoft.com/office/drawing/2014/main" id="{736FCEAE-EAE9-43B1-9584-8F9AD3F5A8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1B90F0-1D3E-4CEE-83D5-7413EF69F861}"/>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88617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DD24-B265-4290-9AD2-768F1EF64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DA8ABE-FD3B-4D02-9833-DCC0DC63D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6E317-4B9B-4509-8930-A7DEC1F92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75E3E5-7789-4CE0-9D9C-0F231E36F6BF}"/>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6" name="Footer Placeholder 5">
            <a:extLst>
              <a:ext uri="{FF2B5EF4-FFF2-40B4-BE49-F238E27FC236}">
                <a16:creationId xmlns:a16="http://schemas.microsoft.com/office/drawing/2014/main" id="{9EF7F840-4462-4B82-881E-674BFA182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0FE403-42D4-4E70-BA0E-11BD7ECD2258}"/>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241251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0017-8399-4598-9464-EE9CDCE71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9B75F9-EB47-4842-B55D-DD82C8F3C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DAF521-61D7-478B-B6C2-7711F96E5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0E28AA-EA59-4EB5-A9A5-EDC6E4611B7B}"/>
              </a:ext>
            </a:extLst>
          </p:cNvPr>
          <p:cNvSpPr>
            <a:spLocks noGrp="1"/>
          </p:cNvSpPr>
          <p:nvPr>
            <p:ph type="dt" sz="half" idx="10"/>
          </p:nvPr>
        </p:nvSpPr>
        <p:spPr/>
        <p:txBody>
          <a:bodyPr/>
          <a:lstStyle/>
          <a:p>
            <a:fld id="{2A383784-0EF0-4F84-BED3-5DC0FC5A55B2}" type="datetimeFigureOut">
              <a:rPr lang="en-GB" smtClean="0"/>
              <a:t>12/01/2024</a:t>
            </a:fld>
            <a:endParaRPr lang="en-GB"/>
          </a:p>
        </p:txBody>
      </p:sp>
      <p:sp>
        <p:nvSpPr>
          <p:cNvPr id="6" name="Footer Placeholder 5">
            <a:extLst>
              <a:ext uri="{FF2B5EF4-FFF2-40B4-BE49-F238E27FC236}">
                <a16:creationId xmlns:a16="http://schemas.microsoft.com/office/drawing/2014/main" id="{D2854BD5-F6D0-4A94-BE47-820073259F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6FC0D5-6586-4CDA-ACF6-B5C13FA5D939}"/>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82929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95C21-1199-4D8A-A736-AC70C1F4E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32FA5-8EAB-4A2A-B60F-4F5FDB406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E53B4-70A0-44E4-9148-7A84E0CD0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83784-0EF0-4F84-BED3-5DC0FC5A55B2}" type="datetimeFigureOut">
              <a:rPr lang="en-GB" smtClean="0"/>
              <a:t>12/01/2024</a:t>
            </a:fld>
            <a:endParaRPr lang="en-GB"/>
          </a:p>
        </p:txBody>
      </p:sp>
      <p:sp>
        <p:nvSpPr>
          <p:cNvPr id="5" name="Footer Placeholder 4">
            <a:extLst>
              <a:ext uri="{FF2B5EF4-FFF2-40B4-BE49-F238E27FC236}">
                <a16:creationId xmlns:a16="http://schemas.microsoft.com/office/drawing/2014/main" id="{EABF3DB7-104C-4E38-8B37-D15CFC2FD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1F26ED-49C7-4A5E-AF23-16CE52504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F961B-518E-4529-BFAF-CECDB07BEBA6}" type="slidenum">
              <a:rPr lang="en-GB" smtClean="0"/>
              <a:t>‹#›</a:t>
            </a:fld>
            <a:endParaRPr lang="en-GB"/>
          </a:p>
        </p:txBody>
      </p:sp>
    </p:spTree>
    <p:extLst>
      <p:ext uri="{BB962C8B-B14F-4D97-AF65-F5344CB8AC3E}">
        <p14:creationId xmlns:p14="http://schemas.microsoft.com/office/powerpoint/2010/main" val="80084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inbow: A symbol of hope during the coronavirus outbreak">
            <a:extLst>
              <a:ext uri="{FF2B5EF4-FFF2-40B4-BE49-F238E27FC236}">
                <a16:creationId xmlns:a16="http://schemas.microsoft.com/office/drawing/2014/main" id="{44AA3502-4408-4F53-A96F-77A97A28C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7" y="189835"/>
            <a:ext cx="11934606" cy="44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BF34FDC-F735-47BA-BB2A-403D44F7BC42}"/>
              </a:ext>
            </a:extLst>
          </p:cNvPr>
          <p:cNvSpPr/>
          <p:nvPr/>
        </p:nvSpPr>
        <p:spPr>
          <a:xfrm>
            <a:off x="1647940" y="4424026"/>
            <a:ext cx="10415363" cy="1323439"/>
          </a:xfrm>
          <a:prstGeom prst="rect">
            <a:avLst/>
          </a:prstGeom>
        </p:spPr>
        <p:txBody>
          <a:bodyPr wrap="square">
            <a:spAutoFit/>
          </a:bodyPr>
          <a:lstStyle/>
          <a:p>
            <a:r>
              <a:rPr lang="en-US" altLang="en-US" sz="8000" dirty="0">
                <a:solidFill>
                  <a:srgbClr val="FF0000"/>
                </a:solidFill>
                <a:latin typeface="Linkpen 2b Join" panose="03050602060000000000" pitchFamily="66" charset="0"/>
              </a:rPr>
              <a:t>Be</a:t>
            </a:r>
            <a:r>
              <a:rPr lang="en-US" altLang="en-US" sz="8000" dirty="0">
                <a:latin typeface="Linkpen 2b Join" panose="03050602060000000000" pitchFamily="66" charset="0"/>
              </a:rPr>
              <a:t> </a:t>
            </a:r>
            <a:r>
              <a:rPr lang="en-US" altLang="en-US" sz="8000" dirty="0">
                <a:solidFill>
                  <a:srgbClr val="FF0000"/>
                </a:solidFill>
                <a:latin typeface="Linkpen 2b Join" panose="03050602060000000000" pitchFamily="66" charset="0"/>
              </a:rPr>
              <a:t>B</a:t>
            </a:r>
            <a:r>
              <a:rPr lang="en-US" altLang="en-US" sz="8000" dirty="0">
                <a:solidFill>
                  <a:srgbClr val="FFC000"/>
                </a:solidFill>
                <a:latin typeface="Linkpen 2b Join" panose="03050602060000000000" pitchFamily="66" charset="0"/>
              </a:rPr>
              <a:t>r</a:t>
            </a:r>
            <a:r>
              <a:rPr lang="en-US" altLang="en-US" sz="8000" dirty="0">
                <a:solidFill>
                  <a:srgbClr val="FFFF00"/>
                </a:solidFill>
                <a:latin typeface="Linkpen 2b Join" panose="03050602060000000000" pitchFamily="66" charset="0"/>
              </a:rPr>
              <a:t>i</a:t>
            </a:r>
            <a:r>
              <a:rPr lang="en-US" altLang="en-US" sz="8000" dirty="0">
                <a:solidFill>
                  <a:srgbClr val="92D050"/>
                </a:solidFill>
                <a:latin typeface="Linkpen 2b Join" panose="03050602060000000000" pitchFamily="66" charset="0"/>
              </a:rPr>
              <a:t>l</a:t>
            </a:r>
            <a:r>
              <a:rPr lang="en-US" altLang="en-US" sz="8000" dirty="0">
                <a:solidFill>
                  <a:srgbClr val="00B0F0"/>
                </a:solidFill>
                <a:latin typeface="Linkpen 2b Join" panose="03050602060000000000" pitchFamily="66" charset="0"/>
              </a:rPr>
              <a:t>l</a:t>
            </a:r>
            <a:r>
              <a:rPr lang="en-US" altLang="en-US" sz="8000" dirty="0">
                <a:solidFill>
                  <a:srgbClr val="7030A0"/>
                </a:solidFill>
                <a:latin typeface="Linkpen 2b Join" panose="03050602060000000000" pitchFamily="66" charset="0"/>
              </a:rPr>
              <a:t>i</a:t>
            </a:r>
            <a:r>
              <a:rPr lang="en-US" altLang="en-US" sz="8000" dirty="0">
                <a:solidFill>
                  <a:schemeClr val="tx2">
                    <a:lumMod val="40000"/>
                    <a:lumOff val="60000"/>
                  </a:schemeClr>
                </a:solidFill>
                <a:latin typeface="Linkpen 2b Join" panose="03050602060000000000" pitchFamily="66" charset="0"/>
              </a:rPr>
              <a:t>a</a:t>
            </a:r>
            <a:r>
              <a:rPr lang="en-US" altLang="en-US" sz="8000" dirty="0">
                <a:solidFill>
                  <a:srgbClr val="FF0000"/>
                </a:solidFill>
                <a:latin typeface="Linkpen 2b Join" panose="03050602060000000000" pitchFamily="66" charset="0"/>
              </a:rPr>
              <a:t>n</a:t>
            </a:r>
            <a:r>
              <a:rPr lang="en-US" altLang="en-US" sz="8000" dirty="0">
                <a:solidFill>
                  <a:srgbClr val="FFC000"/>
                </a:solidFill>
                <a:latin typeface="Linkpen 2b Join" panose="03050602060000000000" pitchFamily="66" charset="0"/>
              </a:rPr>
              <a:t>t</a:t>
            </a:r>
            <a:endParaRPr lang="en-GB" sz="8000" dirty="0"/>
          </a:p>
        </p:txBody>
      </p:sp>
    </p:spTree>
    <p:extLst>
      <p:ext uri="{BB962C8B-B14F-4D97-AF65-F5344CB8AC3E}">
        <p14:creationId xmlns:p14="http://schemas.microsoft.com/office/powerpoint/2010/main" val="318480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54786" y="-433596"/>
            <a:ext cx="4289957" cy="7725192"/>
          </a:xfrm>
          <a:prstGeom prst="rect">
            <a:avLst/>
          </a:prstGeom>
          <a:noFill/>
        </p:spPr>
        <p:txBody>
          <a:bodyPr wrap="none" lIns="91440" tIns="45720" rIns="91440" bIns="45720">
            <a:spAutoFit/>
          </a:bodyPr>
          <a:lstStyle/>
          <a:p>
            <a:pPr algn="ctr"/>
            <a:r>
              <a:rPr lang="en-US" sz="49600" b="0" cap="none" spc="0" dirty="0">
                <a:ln w="0"/>
                <a:solidFill>
                  <a:srgbClr val="FF0000"/>
                </a:solidFill>
                <a:effectLst>
                  <a:outerShdw blurRad="38100" dist="25400" dir="5400000" algn="ctr" rotWithShape="0">
                    <a:srgbClr val="6E747A">
                      <a:alpha val="43000"/>
                    </a:srgbClr>
                  </a:outerShdw>
                </a:effectLst>
              </a:rPr>
              <a:t>N</a:t>
            </a:r>
          </a:p>
        </p:txBody>
      </p:sp>
      <p:sp>
        <p:nvSpPr>
          <p:cNvPr id="2" name="Rectangle 1">
            <a:extLst>
              <a:ext uri="{FF2B5EF4-FFF2-40B4-BE49-F238E27FC236}">
                <a16:creationId xmlns:a16="http://schemas.microsoft.com/office/drawing/2014/main" id="{6B180574-A678-460A-BD18-9FB2FCEC8E74}"/>
              </a:ext>
            </a:extLst>
          </p:cNvPr>
          <p:cNvSpPr/>
          <p:nvPr/>
        </p:nvSpPr>
        <p:spPr>
          <a:xfrm>
            <a:off x="4056973" y="945634"/>
            <a:ext cx="4708340" cy="1077218"/>
          </a:xfrm>
          <a:prstGeom prst="rect">
            <a:avLst/>
          </a:prstGeom>
        </p:spPr>
        <p:txBody>
          <a:bodyPr wrap="none">
            <a:spAutoFit/>
          </a:bodyPr>
          <a:lstStyle/>
          <a:p>
            <a:r>
              <a:rPr lang="en-US" sz="3200">
                <a:latin typeface="Linkpen 2b Join" panose="03050602060000000000" pitchFamily="66" charset="0"/>
              </a:rPr>
              <a:t>Never give </a:t>
            </a:r>
            <a:r>
              <a:rPr lang="en-US" sz="3200" dirty="0">
                <a:latin typeface="Linkpen 2b Join" panose="03050602060000000000" pitchFamily="66" charset="0"/>
              </a:rPr>
              <a:t>up</a:t>
            </a:r>
          </a:p>
          <a:p>
            <a:r>
              <a:rPr lang="en-US" sz="3200" dirty="0">
                <a:latin typeface="Linkpen 2b Join" panose="03050602060000000000" pitchFamily="66" charset="0"/>
              </a:rPr>
              <a:t>(Perseverance) </a:t>
            </a:r>
          </a:p>
        </p:txBody>
      </p:sp>
      <p:pic>
        <p:nvPicPr>
          <p:cNvPr id="9218" name="Picture 2" descr="Racing Flag Cartoon Images, Stock Photos &amp;amp; Vectors | Shutterstock">
            <a:extLst>
              <a:ext uri="{FF2B5EF4-FFF2-40B4-BE49-F238E27FC236}">
                <a16:creationId xmlns:a16="http://schemas.microsoft.com/office/drawing/2014/main" id="{880433D2-AEAE-4A61-88DE-01EB49518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19"/>
          <a:stretch/>
        </p:blipFill>
        <p:spPr bwMode="auto">
          <a:xfrm>
            <a:off x="5633811" y="2313668"/>
            <a:ext cx="6411780" cy="433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87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447755" y="-433596"/>
            <a:ext cx="3284874" cy="7725192"/>
          </a:xfrm>
          <a:prstGeom prst="rect">
            <a:avLst/>
          </a:prstGeom>
          <a:noFill/>
        </p:spPr>
        <p:txBody>
          <a:bodyPr wrap="none" lIns="91440" tIns="45720" rIns="91440" bIns="45720">
            <a:spAutoFit/>
          </a:bodyPr>
          <a:lstStyle/>
          <a:p>
            <a:pPr algn="ctr"/>
            <a:r>
              <a:rPr lang="en-US" sz="49600" b="0" cap="none" spc="0">
                <a:ln w="0"/>
                <a:solidFill>
                  <a:srgbClr val="FD8003"/>
                </a:solidFill>
                <a:effectLst>
                  <a:outerShdw blurRad="38100" dist="25400" dir="5400000" algn="ctr" rotWithShape="0">
                    <a:srgbClr val="6E747A">
                      <a:alpha val="43000"/>
                    </a:srgbClr>
                  </a:outerShdw>
                </a:effectLst>
              </a:rPr>
              <a:t>T</a:t>
            </a:r>
            <a:endParaRPr lang="en-US" sz="49600" b="0" cap="none" spc="0" dirty="0">
              <a:ln w="0"/>
              <a:solidFill>
                <a:srgbClr val="FD8003"/>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B9796252-41EA-4BE4-83E3-7FAEF462D1D5}"/>
              </a:ext>
            </a:extLst>
          </p:cNvPr>
          <p:cNvSpPr/>
          <p:nvPr/>
        </p:nvSpPr>
        <p:spPr>
          <a:xfrm>
            <a:off x="3951282" y="1021834"/>
            <a:ext cx="6869766" cy="1077218"/>
          </a:xfrm>
          <a:prstGeom prst="rect">
            <a:avLst/>
          </a:prstGeom>
        </p:spPr>
        <p:txBody>
          <a:bodyPr wrap="none">
            <a:spAutoFit/>
          </a:bodyPr>
          <a:lstStyle/>
          <a:p>
            <a:r>
              <a:rPr lang="en-US" sz="3200" dirty="0">
                <a:latin typeface="Linkpen 2b Join" panose="03050602060000000000" pitchFamily="66" charset="0"/>
              </a:rPr>
              <a:t>Together we aim high</a:t>
            </a:r>
          </a:p>
          <a:p>
            <a:r>
              <a:rPr lang="en-US" sz="3200" dirty="0">
                <a:latin typeface="Linkpen 2b Join" panose="03050602060000000000" pitchFamily="66" charset="0"/>
              </a:rPr>
              <a:t>(Aspiration)</a:t>
            </a:r>
          </a:p>
        </p:txBody>
      </p:sp>
      <p:pic>
        <p:nvPicPr>
          <p:cNvPr id="2054" name="Picture 6" descr="Kite flying icon flat cartoon style isolated on Vector Image">
            <a:extLst>
              <a:ext uri="{FF2B5EF4-FFF2-40B4-BE49-F238E27FC236}">
                <a16:creationId xmlns:a16="http://schemas.microsoft.com/office/drawing/2014/main" id="{8A1932F5-7E56-44BC-AC48-0AE9DC502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p:blipFill>
        <p:spPr bwMode="auto">
          <a:xfrm>
            <a:off x="6696964" y="2099052"/>
            <a:ext cx="5160200" cy="47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5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pic>
        <p:nvPicPr>
          <p:cNvPr id="4" name="Banks Road Brilliant (1)">
            <a:hlinkClick r:id="" action="ppaction://media"/>
            <a:extLst>
              <a:ext uri="{FF2B5EF4-FFF2-40B4-BE49-F238E27FC236}">
                <a16:creationId xmlns:a16="http://schemas.microsoft.com/office/drawing/2014/main" id="{41036D69-EBCE-4E00-BC0A-146CEC081D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1261" y="310697"/>
            <a:ext cx="1831068" cy="1831068"/>
          </a:xfrm>
          <a:prstGeom prst="rect">
            <a:avLst/>
          </a:prstGeom>
        </p:spPr>
      </p:pic>
    </p:spTree>
    <p:extLst>
      <p:ext uri="{BB962C8B-B14F-4D97-AF65-F5344CB8AC3E}">
        <p14:creationId xmlns:p14="http://schemas.microsoft.com/office/powerpoint/2010/main" val="1501193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Build your confidence, to always try your best</a:t>
            </a:r>
          </a:p>
          <a:p>
            <a:pPr marL="0" indent="0" algn="ctr">
              <a:buNone/>
            </a:pPr>
            <a:r>
              <a:rPr lang="en-US" sz="4400" dirty="0">
                <a:latin typeface="+mj-lt"/>
                <a:cs typeface="Arial" panose="020B0604020202020204" pitchFamily="34" charset="0"/>
              </a:rPr>
              <a:t>Respect each other, and respect yourself </a:t>
            </a:r>
          </a:p>
          <a:p>
            <a:pPr marL="0" indent="0" algn="ctr">
              <a:buNone/>
            </a:pPr>
            <a:r>
              <a:rPr lang="en-US" sz="4400" dirty="0">
                <a:latin typeface="+mj-lt"/>
                <a:cs typeface="Arial" panose="020B0604020202020204" pitchFamily="34" charset="0"/>
              </a:rPr>
              <a:t>Inspire those you know, to reach up for their goals </a:t>
            </a:r>
          </a:p>
          <a:p>
            <a:pPr marL="0" indent="0" algn="ctr">
              <a:buNone/>
            </a:pPr>
            <a:r>
              <a:rPr lang="en-US" sz="4400" dirty="0">
                <a:latin typeface="+mj-lt"/>
                <a:cs typeface="Arial" panose="020B0604020202020204" pitchFamily="34" charset="0"/>
              </a:rPr>
              <a:t>We want to be brilliant, so let’s do that</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133040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4048549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Listen to others, they’ve got something to say </a:t>
            </a:r>
          </a:p>
          <a:p>
            <a:pPr marL="0" indent="0" algn="ctr">
              <a:buNone/>
            </a:pPr>
            <a:r>
              <a:rPr lang="en-US" sz="4400" dirty="0">
                <a:latin typeface="+mj-lt"/>
                <a:cs typeface="Arial" panose="020B0604020202020204" pitchFamily="34" charset="0"/>
              </a:rPr>
              <a:t>Learn from all you do, even your mistakes</a:t>
            </a:r>
          </a:p>
          <a:p>
            <a:pPr marL="0" indent="0" algn="ctr">
              <a:buNone/>
            </a:pPr>
            <a:r>
              <a:rPr lang="en-US" sz="4400" dirty="0">
                <a:latin typeface="+mj-lt"/>
                <a:cs typeface="Arial" panose="020B0604020202020204" pitchFamily="34" charset="0"/>
              </a:rPr>
              <a:t>Improving day to day, in every choice we make</a:t>
            </a:r>
          </a:p>
          <a:p>
            <a:pPr marL="0" indent="0" algn="ctr">
              <a:buNone/>
            </a:pPr>
            <a:r>
              <a:rPr lang="en-US" sz="4400" dirty="0">
                <a:latin typeface="+mj-lt"/>
                <a:cs typeface="Arial" panose="020B0604020202020204" pitchFamily="34" charset="0"/>
              </a:rPr>
              <a:t>We want to be brilliant, so let’s do that  </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4019816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972925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Achieving all we can, having fun each day </a:t>
            </a:r>
          </a:p>
          <a:p>
            <a:pPr marL="0" indent="0" algn="ctr">
              <a:buNone/>
            </a:pPr>
            <a:r>
              <a:rPr lang="en-US" sz="4400" dirty="0">
                <a:latin typeface="+mj-lt"/>
                <a:cs typeface="Arial" panose="020B0604020202020204" pitchFamily="34" charset="0"/>
              </a:rPr>
              <a:t>Never, Never give up</a:t>
            </a:r>
          </a:p>
          <a:p>
            <a:pPr marL="0" indent="0" algn="ctr">
              <a:buNone/>
            </a:pPr>
            <a:r>
              <a:rPr lang="en-US" sz="4400" dirty="0">
                <a:latin typeface="+mj-lt"/>
                <a:cs typeface="Arial" panose="020B0604020202020204" pitchFamily="34" charset="0"/>
              </a:rPr>
              <a:t>Together we are stronger, as we reach up high </a:t>
            </a:r>
          </a:p>
          <a:p>
            <a:pPr marL="0" indent="0" algn="ctr">
              <a:buNone/>
            </a:pPr>
            <a:r>
              <a:rPr lang="en-US" sz="4400" dirty="0">
                <a:latin typeface="+mj-lt"/>
                <a:cs typeface="Arial" panose="020B0604020202020204" pitchFamily="34" charset="0"/>
              </a:rPr>
              <a:t>We want to be brilliant, so let’s do that</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50979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717077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4518F-58E2-4310-B77C-A7FD9268A06F}"/>
              </a:ext>
            </a:extLst>
          </p:cNvPr>
          <p:cNvPicPr>
            <a:picLocks noChangeAspect="1"/>
          </p:cNvPicPr>
          <p:nvPr/>
        </p:nvPicPr>
        <p:blipFill rotWithShape="1">
          <a:blip r:embed="rId2"/>
          <a:srcRect l="27251" t="17334" r="25083" b="16889"/>
          <a:stretch/>
        </p:blipFill>
        <p:spPr>
          <a:xfrm>
            <a:off x="1524000" y="0"/>
            <a:ext cx="8554720" cy="6640377"/>
          </a:xfrm>
          <a:prstGeom prst="rect">
            <a:avLst/>
          </a:prstGeom>
        </p:spPr>
      </p:pic>
    </p:spTree>
    <p:extLst>
      <p:ext uri="{BB962C8B-B14F-4D97-AF65-F5344CB8AC3E}">
        <p14:creationId xmlns:p14="http://schemas.microsoft.com/office/powerpoint/2010/main" val="36123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268219" y="-433596"/>
            <a:ext cx="3643947" cy="7725192"/>
          </a:xfrm>
          <a:prstGeom prst="rect">
            <a:avLst/>
          </a:prstGeom>
          <a:noFill/>
        </p:spPr>
        <p:txBody>
          <a:bodyPr wrap="none" lIns="91440" tIns="45720" rIns="91440" bIns="45720">
            <a:spAutoFit/>
          </a:bodyPr>
          <a:lstStyle/>
          <a:p>
            <a:pPr algn="ctr"/>
            <a:r>
              <a:rPr lang="en-US" sz="49600" b="0" cap="none" spc="0" dirty="0">
                <a:ln w="0"/>
                <a:solidFill>
                  <a:srgbClr val="FF0000"/>
                </a:solidFill>
                <a:effectLst>
                  <a:outerShdw blurRad="38100" dist="25400" dir="5400000" algn="ctr" rotWithShape="0">
                    <a:srgbClr val="6E747A">
                      <a:alpha val="43000"/>
                    </a:srgbClr>
                  </a:outerShdw>
                </a:effectLst>
              </a:rPr>
              <a:t>B</a:t>
            </a:r>
          </a:p>
        </p:txBody>
      </p:sp>
      <p:pic>
        <p:nvPicPr>
          <p:cNvPr id="1026" name="Picture 2" descr="28,035 BEST Cartoon Bricks IMAGES, STOCK PHOTOS &amp;amp; VECTORS | Adobe Stock">
            <a:extLst>
              <a:ext uri="{FF2B5EF4-FFF2-40B4-BE49-F238E27FC236}">
                <a16:creationId xmlns:a16="http://schemas.microsoft.com/office/drawing/2014/main" id="{700EC133-9F54-4019-B84E-740007E1F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337" y="1527547"/>
            <a:ext cx="5116444" cy="51164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1A92BB6-20B9-43C4-A94F-FFF2806B07D4}"/>
              </a:ext>
            </a:extLst>
          </p:cNvPr>
          <p:cNvSpPr/>
          <p:nvPr/>
        </p:nvSpPr>
        <p:spPr>
          <a:xfrm>
            <a:off x="3887676" y="942792"/>
            <a:ext cx="8036105" cy="1077218"/>
          </a:xfrm>
          <a:prstGeom prst="rect">
            <a:avLst/>
          </a:prstGeom>
        </p:spPr>
        <p:txBody>
          <a:bodyPr wrap="square">
            <a:spAutoFit/>
          </a:bodyPr>
          <a:lstStyle/>
          <a:p>
            <a:r>
              <a:rPr lang="en-US" sz="3200" dirty="0">
                <a:latin typeface="Linkpen 2b Join" panose="03050602060000000000" pitchFamily="66" charset="0"/>
              </a:rPr>
              <a:t>Build your confidence</a:t>
            </a:r>
          </a:p>
          <a:p>
            <a:r>
              <a:rPr lang="en-US" sz="3200" dirty="0">
                <a:latin typeface="Linkpen 2b Join" panose="03050602060000000000" pitchFamily="66" charset="0"/>
              </a:rPr>
              <a:t>(Confidence)</a:t>
            </a:r>
          </a:p>
        </p:txBody>
      </p:sp>
    </p:spTree>
    <p:extLst>
      <p:ext uri="{BB962C8B-B14F-4D97-AF65-F5344CB8AC3E}">
        <p14:creationId xmlns:p14="http://schemas.microsoft.com/office/powerpoint/2010/main" val="190612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268219" y="-433596"/>
            <a:ext cx="3643947" cy="7725192"/>
          </a:xfrm>
          <a:prstGeom prst="rect">
            <a:avLst/>
          </a:prstGeom>
          <a:noFill/>
        </p:spPr>
        <p:txBody>
          <a:bodyPr wrap="none" lIns="91440" tIns="45720" rIns="91440" bIns="45720">
            <a:spAutoFit/>
          </a:bodyPr>
          <a:lstStyle/>
          <a:p>
            <a:pPr algn="ctr"/>
            <a:r>
              <a:rPr lang="en-US" sz="49600" b="0" cap="none" spc="0" dirty="0">
                <a:ln w="0"/>
                <a:solidFill>
                  <a:srgbClr val="FD8003"/>
                </a:solidFill>
                <a:effectLst>
                  <a:outerShdw blurRad="38100" dist="25400" dir="5400000" algn="ctr" rotWithShape="0">
                    <a:srgbClr val="6E747A">
                      <a:alpha val="43000"/>
                    </a:srgbClr>
                  </a:outerShdw>
                </a:effectLst>
              </a:rPr>
              <a:t>R</a:t>
            </a:r>
          </a:p>
        </p:txBody>
      </p:sp>
      <p:sp>
        <p:nvSpPr>
          <p:cNvPr id="2" name="Rectangle 1">
            <a:extLst>
              <a:ext uri="{FF2B5EF4-FFF2-40B4-BE49-F238E27FC236}">
                <a16:creationId xmlns:a16="http://schemas.microsoft.com/office/drawing/2014/main" id="{B1CAD687-0851-43A1-A356-801FA4D3170E}"/>
              </a:ext>
            </a:extLst>
          </p:cNvPr>
          <p:cNvSpPr/>
          <p:nvPr/>
        </p:nvSpPr>
        <p:spPr>
          <a:xfrm>
            <a:off x="3604885" y="956556"/>
            <a:ext cx="8163128" cy="1569660"/>
          </a:xfrm>
          <a:prstGeom prst="rect">
            <a:avLst/>
          </a:prstGeom>
        </p:spPr>
        <p:txBody>
          <a:bodyPr wrap="square">
            <a:spAutoFit/>
          </a:bodyPr>
          <a:lstStyle/>
          <a:p>
            <a:r>
              <a:rPr lang="en-US" sz="3200" dirty="0">
                <a:latin typeface="Linkpen 2b Join" panose="03050602060000000000" pitchFamily="66" charset="0"/>
              </a:rPr>
              <a:t>Respect yourself, your school and community</a:t>
            </a:r>
          </a:p>
          <a:p>
            <a:r>
              <a:rPr lang="en-US" sz="3200" dirty="0">
                <a:latin typeface="Linkpen 2b Join" panose="03050602060000000000" pitchFamily="66" charset="0"/>
              </a:rPr>
              <a:t>(Respect)</a:t>
            </a:r>
          </a:p>
        </p:txBody>
      </p:sp>
      <p:pic>
        <p:nvPicPr>
          <p:cNvPr id="3074" name="Picture 2" descr="330,867 Cartoon Heart Stock Photos and Images - 123RF">
            <a:extLst>
              <a:ext uri="{FF2B5EF4-FFF2-40B4-BE49-F238E27FC236}">
                <a16:creationId xmlns:a16="http://schemas.microsoft.com/office/drawing/2014/main" id="{6FD73EF2-19FF-4169-8F35-F55DC583B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94" t="14569" r="9328" b="12494"/>
          <a:stretch/>
        </p:blipFill>
        <p:spPr bwMode="auto">
          <a:xfrm>
            <a:off x="6991350" y="2331562"/>
            <a:ext cx="4610100" cy="421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0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1196358" y="-433596"/>
            <a:ext cx="1787669" cy="7725192"/>
          </a:xfrm>
          <a:prstGeom prst="rect">
            <a:avLst/>
          </a:prstGeom>
          <a:noFill/>
        </p:spPr>
        <p:txBody>
          <a:bodyPr wrap="none" lIns="91440" tIns="45720" rIns="91440" bIns="45720">
            <a:spAutoFit/>
          </a:bodyPr>
          <a:lstStyle/>
          <a:p>
            <a:pPr algn="ctr"/>
            <a:r>
              <a:rPr lang="en-US" sz="49600" b="0" cap="none" spc="0" dirty="0">
                <a:ln w="0"/>
                <a:solidFill>
                  <a:srgbClr val="FFC000"/>
                </a:solidFill>
                <a:effectLst>
                  <a:outerShdw blurRad="38100" dist="25400" dir="5400000" algn="ctr" rotWithShape="0">
                    <a:srgbClr val="6E747A">
                      <a:alpha val="43000"/>
                    </a:srgbClr>
                  </a:outerShdw>
                </a:effectLst>
              </a:rPr>
              <a:t>I</a:t>
            </a:r>
          </a:p>
        </p:txBody>
      </p:sp>
      <p:sp>
        <p:nvSpPr>
          <p:cNvPr id="2" name="Rectangle 1">
            <a:extLst>
              <a:ext uri="{FF2B5EF4-FFF2-40B4-BE49-F238E27FC236}">
                <a16:creationId xmlns:a16="http://schemas.microsoft.com/office/drawing/2014/main" id="{0F4A656A-DB3F-4DBA-8C6E-6C2B8DA9DF2B}"/>
              </a:ext>
            </a:extLst>
          </p:cNvPr>
          <p:cNvSpPr/>
          <p:nvPr/>
        </p:nvSpPr>
        <p:spPr>
          <a:xfrm>
            <a:off x="2984027" y="1010335"/>
            <a:ext cx="8633005" cy="1569660"/>
          </a:xfrm>
          <a:prstGeom prst="rect">
            <a:avLst/>
          </a:prstGeom>
        </p:spPr>
        <p:txBody>
          <a:bodyPr wrap="square">
            <a:spAutoFit/>
          </a:bodyPr>
          <a:lstStyle/>
          <a:p>
            <a:r>
              <a:rPr lang="en-US" sz="3200" dirty="0">
                <a:latin typeface="Linkpen 2b Join" panose="03050602060000000000" pitchFamily="66" charset="0"/>
              </a:rPr>
              <a:t>Inspire yourself and others to succeed</a:t>
            </a:r>
          </a:p>
          <a:p>
            <a:r>
              <a:rPr lang="en-US" sz="3200" dirty="0">
                <a:latin typeface="Linkpen 2b Join" panose="03050602060000000000" pitchFamily="66" charset="0"/>
              </a:rPr>
              <a:t>(Inspiration)</a:t>
            </a:r>
          </a:p>
        </p:txBody>
      </p:sp>
      <p:pic>
        <p:nvPicPr>
          <p:cNvPr id="4100" name="Picture 4" descr="444,508 BEST Stars Cartoon IMAGES, STOCK PHOTOS &amp;amp; VECTORS | Adobe Stock">
            <a:extLst>
              <a:ext uri="{FF2B5EF4-FFF2-40B4-BE49-F238E27FC236}">
                <a16:creationId xmlns:a16="http://schemas.microsoft.com/office/drawing/2014/main" id="{8240FD92-7569-4F8E-B50E-7CE22E125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306" y="2791546"/>
            <a:ext cx="6964469" cy="369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7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660955" y="-433596"/>
            <a:ext cx="2858475" cy="7725192"/>
          </a:xfrm>
          <a:prstGeom prst="rect">
            <a:avLst/>
          </a:prstGeom>
          <a:noFill/>
        </p:spPr>
        <p:txBody>
          <a:bodyPr wrap="none" lIns="91440" tIns="45720" rIns="91440" bIns="45720">
            <a:spAutoFit/>
          </a:bodyPr>
          <a:lstStyle/>
          <a:p>
            <a:pPr algn="ctr"/>
            <a:r>
              <a:rPr lang="en-US" sz="49600" b="0" cap="none" spc="0" dirty="0">
                <a:ln w="0"/>
                <a:solidFill>
                  <a:srgbClr val="00B050"/>
                </a:solidFill>
                <a:effectLst>
                  <a:outerShdw blurRad="38100" dist="25400" dir="5400000" algn="ctr" rotWithShape="0">
                    <a:srgbClr val="6E747A">
                      <a:alpha val="43000"/>
                    </a:srgbClr>
                  </a:outerShdw>
                </a:effectLst>
              </a:rPr>
              <a:t>L</a:t>
            </a:r>
          </a:p>
        </p:txBody>
      </p:sp>
      <p:sp>
        <p:nvSpPr>
          <p:cNvPr id="2" name="Rectangle 1">
            <a:extLst>
              <a:ext uri="{FF2B5EF4-FFF2-40B4-BE49-F238E27FC236}">
                <a16:creationId xmlns:a16="http://schemas.microsoft.com/office/drawing/2014/main" id="{9346A178-63EE-4397-B034-99FFB3E177E6}"/>
              </a:ext>
            </a:extLst>
          </p:cNvPr>
          <p:cNvSpPr/>
          <p:nvPr/>
        </p:nvSpPr>
        <p:spPr>
          <a:xfrm>
            <a:off x="3282395" y="1099235"/>
            <a:ext cx="8248650" cy="1077218"/>
          </a:xfrm>
          <a:prstGeom prst="rect">
            <a:avLst/>
          </a:prstGeom>
        </p:spPr>
        <p:txBody>
          <a:bodyPr wrap="square">
            <a:spAutoFit/>
          </a:bodyPr>
          <a:lstStyle/>
          <a:p>
            <a:r>
              <a:rPr lang="en-US" sz="3200" dirty="0">
                <a:latin typeface="Linkpen 2b Join" panose="03050602060000000000" pitchFamily="66" charset="0"/>
              </a:rPr>
              <a:t>Learn from your mistakes (Resilience)</a:t>
            </a:r>
          </a:p>
        </p:txBody>
      </p:sp>
      <p:pic>
        <p:nvPicPr>
          <p:cNvPr id="6146" name="Picture 2" descr="Color pencil cartoon free vector download (48,698 Free vector) for  commercial use. format: ai, eps, cdr, svg vector illustration graphic art  design">
            <a:extLst>
              <a:ext uri="{FF2B5EF4-FFF2-40B4-BE49-F238E27FC236}">
                <a16:creationId xmlns:a16="http://schemas.microsoft.com/office/drawing/2014/main" id="{44ECA553-C337-4F09-8E92-261EA7E11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450" y="1788081"/>
            <a:ext cx="3233678" cy="526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3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660955" y="-433596"/>
            <a:ext cx="2858475" cy="7725192"/>
          </a:xfrm>
          <a:prstGeom prst="rect">
            <a:avLst/>
          </a:prstGeom>
          <a:noFill/>
        </p:spPr>
        <p:txBody>
          <a:bodyPr wrap="none" lIns="91440" tIns="45720" rIns="91440" bIns="45720">
            <a:spAutoFit/>
          </a:bodyPr>
          <a:lstStyle/>
          <a:p>
            <a:pPr algn="ctr"/>
            <a:r>
              <a:rPr lang="en-US" sz="49600" b="0" cap="none" spc="0" dirty="0">
                <a:ln w="0"/>
                <a:solidFill>
                  <a:srgbClr val="00B0F0"/>
                </a:solidFill>
                <a:effectLst>
                  <a:outerShdw blurRad="38100" dist="25400" dir="5400000" algn="ctr" rotWithShape="0">
                    <a:srgbClr val="6E747A">
                      <a:alpha val="43000"/>
                    </a:srgbClr>
                  </a:outerShdw>
                </a:effectLst>
              </a:rPr>
              <a:t>L</a:t>
            </a:r>
          </a:p>
        </p:txBody>
      </p:sp>
      <p:sp>
        <p:nvSpPr>
          <p:cNvPr id="2" name="Rectangle 1">
            <a:extLst>
              <a:ext uri="{FF2B5EF4-FFF2-40B4-BE49-F238E27FC236}">
                <a16:creationId xmlns:a16="http://schemas.microsoft.com/office/drawing/2014/main" id="{66A9A207-4F20-48CC-A146-46EB5B6BFECA}"/>
              </a:ext>
            </a:extLst>
          </p:cNvPr>
          <p:cNvSpPr/>
          <p:nvPr/>
        </p:nvSpPr>
        <p:spPr>
          <a:xfrm>
            <a:off x="3217511" y="1085334"/>
            <a:ext cx="5205271" cy="1077218"/>
          </a:xfrm>
          <a:prstGeom prst="rect">
            <a:avLst/>
          </a:prstGeom>
        </p:spPr>
        <p:txBody>
          <a:bodyPr wrap="none">
            <a:spAutoFit/>
          </a:bodyPr>
          <a:lstStyle/>
          <a:p>
            <a:r>
              <a:rPr lang="en-US" sz="3200" dirty="0">
                <a:latin typeface="Linkpen 2b Join" panose="03050602060000000000" pitchFamily="66" charset="0"/>
              </a:rPr>
              <a:t>Listen to others</a:t>
            </a:r>
          </a:p>
          <a:p>
            <a:r>
              <a:rPr lang="en-US" sz="3200" dirty="0">
                <a:latin typeface="Linkpen 2b Join" panose="03050602060000000000" pitchFamily="66" charset="0"/>
              </a:rPr>
              <a:t>(Empathy)</a:t>
            </a:r>
          </a:p>
        </p:txBody>
      </p:sp>
      <p:pic>
        <p:nvPicPr>
          <p:cNvPr id="8194" name="Picture 2" descr="Cute blue headphones cartoon Royalty Free Vector Image">
            <a:extLst>
              <a:ext uri="{FF2B5EF4-FFF2-40B4-BE49-F238E27FC236}">
                <a16:creationId xmlns:a16="http://schemas.microsoft.com/office/drawing/2014/main" id="{3A778EA2-1D06-43E5-94A2-529C97AF4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78"/>
          <a:stretch/>
        </p:blipFill>
        <p:spPr bwMode="auto">
          <a:xfrm>
            <a:off x="7201702" y="1830456"/>
            <a:ext cx="4409273" cy="458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1196358" y="-433596"/>
            <a:ext cx="1787669" cy="7725192"/>
          </a:xfrm>
          <a:prstGeom prst="rect">
            <a:avLst/>
          </a:prstGeom>
          <a:noFill/>
        </p:spPr>
        <p:txBody>
          <a:bodyPr wrap="none" lIns="91440" tIns="45720" rIns="91440" bIns="45720">
            <a:spAutoFit/>
          </a:bodyPr>
          <a:lstStyle/>
          <a:p>
            <a:pPr algn="ctr"/>
            <a:r>
              <a:rPr lang="en-US" sz="49600" b="0" cap="none" spc="0" dirty="0">
                <a:ln w="0"/>
                <a:solidFill>
                  <a:srgbClr val="7030A0"/>
                </a:solidFill>
                <a:effectLst>
                  <a:outerShdw blurRad="38100" dist="25400" dir="5400000" algn="ctr" rotWithShape="0">
                    <a:srgbClr val="6E747A">
                      <a:alpha val="43000"/>
                    </a:srgbClr>
                  </a:outerShdw>
                </a:effectLst>
              </a:rPr>
              <a:t>I</a:t>
            </a:r>
          </a:p>
        </p:txBody>
      </p:sp>
      <p:sp>
        <p:nvSpPr>
          <p:cNvPr id="2" name="Rectangle 1">
            <a:extLst>
              <a:ext uri="{FF2B5EF4-FFF2-40B4-BE49-F238E27FC236}">
                <a16:creationId xmlns:a16="http://schemas.microsoft.com/office/drawing/2014/main" id="{C74B1E22-EA9D-4721-8ABB-ECC662C77D18}"/>
              </a:ext>
            </a:extLst>
          </p:cNvPr>
          <p:cNvSpPr/>
          <p:nvPr/>
        </p:nvSpPr>
        <p:spPr>
          <a:xfrm>
            <a:off x="3136900" y="972235"/>
            <a:ext cx="8851900" cy="1569660"/>
          </a:xfrm>
          <a:prstGeom prst="rect">
            <a:avLst/>
          </a:prstGeom>
        </p:spPr>
        <p:txBody>
          <a:bodyPr wrap="square">
            <a:spAutoFit/>
          </a:bodyPr>
          <a:lstStyle/>
          <a:p>
            <a:r>
              <a:rPr lang="en-US" sz="3200" dirty="0">
                <a:latin typeface="Linkpen 2b Join" panose="03050602060000000000" pitchFamily="66" charset="0"/>
              </a:rPr>
              <a:t>Improve to be the best that you can be</a:t>
            </a:r>
          </a:p>
          <a:p>
            <a:r>
              <a:rPr lang="en-US" sz="3200" dirty="0">
                <a:latin typeface="Linkpen 2b Join" panose="03050602060000000000" pitchFamily="66" charset="0"/>
              </a:rPr>
              <a:t>(Independence)</a:t>
            </a:r>
          </a:p>
        </p:txBody>
      </p:sp>
      <p:pic>
        <p:nvPicPr>
          <p:cNvPr id="6" name="Picture 2" descr="Football Goal Clipart Png - MGP Animation">
            <a:extLst>
              <a:ext uri="{FF2B5EF4-FFF2-40B4-BE49-F238E27FC236}">
                <a16:creationId xmlns:a16="http://schemas.microsoft.com/office/drawing/2014/main" id="{D94FD704-F47E-404A-8398-549790305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547" y="2715346"/>
            <a:ext cx="5968253" cy="383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0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157612" y="-433596"/>
            <a:ext cx="3865161" cy="7725192"/>
          </a:xfrm>
          <a:prstGeom prst="rect">
            <a:avLst/>
          </a:prstGeom>
          <a:noFill/>
        </p:spPr>
        <p:txBody>
          <a:bodyPr wrap="none" lIns="91440" tIns="45720" rIns="91440" bIns="45720">
            <a:spAutoFit/>
          </a:bodyPr>
          <a:lstStyle/>
          <a:p>
            <a:pPr algn="ctr"/>
            <a:r>
              <a:rPr lang="en-US" sz="49600" b="0" cap="none" spc="0">
                <a:ln w="0"/>
                <a:solidFill>
                  <a:srgbClr val="E569DF"/>
                </a:solidFill>
                <a:effectLst>
                  <a:outerShdw blurRad="38100" dist="25400" dir="5400000" algn="ctr" rotWithShape="0">
                    <a:srgbClr val="6E747A">
                      <a:alpha val="43000"/>
                    </a:srgbClr>
                  </a:outerShdw>
                </a:effectLst>
              </a:rPr>
              <a:t>A</a:t>
            </a:r>
            <a:endParaRPr lang="en-US" sz="49600" b="0" cap="none" spc="0" dirty="0">
              <a:ln w="0"/>
              <a:solidFill>
                <a:srgbClr val="E569DF"/>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4ADE1897-9B13-461F-BAA7-D7F153545AF7}"/>
              </a:ext>
            </a:extLst>
          </p:cNvPr>
          <p:cNvSpPr/>
          <p:nvPr/>
        </p:nvSpPr>
        <p:spPr>
          <a:xfrm>
            <a:off x="3241188" y="928991"/>
            <a:ext cx="8313494" cy="1077218"/>
          </a:xfrm>
          <a:prstGeom prst="rect">
            <a:avLst/>
          </a:prstGeom>
        </p:spPr>
        <p:txBody>
          <a:bodyPr wrap="none">
            <a:spAutoFit/>
          </a:bodyPr>
          <a:lstStyle/>
          <a:p>
            <a:r>
              <a:rPr lang="en-US" sz="3200" dirty="0">
                <a:latin typeface="Linkpen 2b Join" panose="03050602060000000000" pitchFamily="66" charset="0"/>
              </a:rPr>
              <a:t>Achieve and enjoy, safely</a:t>
            </a:r>
          </a:p>
          <a:p>
            <a:r>
              <a:rPr lang="en-US" sz="3200" dirty="0">
                <a:latin typeface="Linkpen 2b Join" panose="03050602060000000000" pitchFamily="66" charset="0"/>
              </a:rPr>
              <a:t>(Safety)</a:t>
            </a:r>
          </a:p>
        </p:txBody>
      </p:sp>
      <p:pic>
        <p:nvPicPr>
          <p:cNvPr id="5122" name="Picture 2" descr="Cartoon Gold Medal Images, Stock Photos &amp;amp; Vectors | Shutterstock">
            <a:extLst>
              <a:ext uri="{FF2B5EF4-FFF2-40B4-BE49-F238E27FC236}">
                <a16:creationId xmlns:a16="http://schemas.microsoft.com/office/drawing/2014/main" id="{506D6988-294C-42FE-B01E-B3215D334B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54" r="16667" b="8095"/>
          <a:stretch/>
        </p:blipFill>
        <p:spPr bwMode="auto">
          <a:xfrm>
            <a:off x="7525663" y="1717821"/>
            <a:ext cx="3398974" cy="500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24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391</Words>
  <Application>Microsoft Office PowerPoint</Application>
  <PresentationFormat>Widescreen</PresentationFormat>
  <Paragraphs>43</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Linkpen 2b Join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Moore</dc:creator>
  <cp:lastModifiedBy>C Clemens</cp:lastModifiedBy>
  <cp:revision>23</cp:revision>
  <dcterms:created xsi:type="dcterms:W3CDTF">2021-08-23T08:58:40Z</dcterms:created>
  <dcterms:modified xsi:type="dcterms:W3CDTF">2024-01-12T12:10:21Z</dcterms:modified>
</cp:coreProperties>
</file>